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74" r:id="rId1"/>
  </p:sldMasterIdLst>
  <p:notesMasterIdLst>
    <p:notesMasterId r:id="rId21"/>
  </p:notesMasterIdLst>
  <p:handoutMasterIdLst>
    <p:handoutMasterId r:id="rId22"/>
  </p:handoutMasterIdLst>
  <p:sldIdLst>
    <p:sldId id="257" r:id="rId2"/>
    <p:sldId id="271" r:id="rId3"/>
    <p:sldId id="293" r:id="rId4"/>
    <p:sldId id="279" r:id="rId5"/>
    <p:sldId id="278" r:id="rId6"/>
    <p:sldId id="281" r:id="rId7"/>
    <p:sldId id="269" r:id="rId8"/>
    <p:sldId id="280" r:id="rId9"/>
    <p:sldId id="282" r:id="rId10"/>
    <p:sldId id="285" r:id="rId11"/>
    <p:sldId id="286" r:id="rId12"/>
    <p:sldId id="290" r:id="rId13"/>
    <p:sldId id="283" r:id="rId14"/>
    <p:sldId id="287" r:id="rId15"/>
    <p:sldId id="288" r:id="rId16"/>
    <p:sldId id="289" r:id="rId17"/>
    <p:sldId id="291" r:id="rId18"/>
    <p:sldId id="292" r:id="rId19"/>
    <p:sldId id="266" r:id="rId20"/>
  </p:sldIdLst>
  <p:sldSz cx="9144000" cy="5715000" type="screen16x10"/>
  <p:notesSz cx="69977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5EB"/>
    <a:srgbClr val="DCE3FF"/>
    <a:srgbClr val="2DFFF1"/>
    <a:srgbClr val="EADEFF"/>
    <a:srgbClr val="89B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>
        <p:scale>
          <a:sx n="112" d="100"/>
          <a:sy n="112" d="100"/>
        </p:scale>
        <p:origin x="-432" y="-80"/>
      </p:cViewPr>
      <p:guideLst>
        <p:guide orient="horz" pos="2256"/>
        <p:guide pos="279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68329B-4973-7D43-B2A2-F6A1E37004BF}" type="doc">
      <dgm:prSet loTypeId="urn:microsoft.com/office/officeart/2005/8/layout/vProcess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A36D9C-1FB5-8E49-81A0-56DF78CFF8B3}">
      <dgm:prSet phldrT="[Text]"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pPr algn="l"/>
          <a:r>
            <a:rPr lang="en-US" dirty="0" smtClean="0"/>
            <a:t>Requirements</a:t>
          </a:r>
          <a:endParaRPr lang="en-US" dirty="0"/>
        </a:p>
      </dgm:t>
    </dgm:pt>
    <dgm:pt modelId="{0330C87D-5EE0-1C41-A0D9-132546549A31}" type="parTrans" cxnId="{13DC8440-5293-324B-BD9D-4F96806F2F4A}">
      <dgm:prSet/>
      <dgm:spPr/>
      <dgm:t>
        <a:bodyPr/>
        <a:lstStyle/>
        <a:p>
          <a:pPr algn="ctr"/>
          <a:endParaRPr lang="en-US"/>
        </a:p>
      </dgm:t>
    </dgm:pt>
    <dgm:pt modelId="{ACD0EADF-B112-5C42-A7AE-248E0423CFD6}" type="sibTrans" cxnId="{13DC8440-5293-324B-BD9D-4F96806F2F4A}">
      <dgm:prSet/>
      <dgm:spPr>
        <a:solidFill>
          <a:srgbClr val="FF0000">
            <a:alpha val="90000"/>
          </a:srgbClr>
        </a:solidFill>
        <a:ln>
          <a:solidFill>
            <a:srgbClr val="FF0000">
              <a:alpha val="90000"/>
            </a:srgbClr>
          </a:solidFill>
        </a:ln>
      </dgm:spPr>
      <dgm:t>
        <a:bodyPr/>
        <a:lstStyle/>
        <a:p>
          <a:pPr algn="ctr"/>
          <a:endParaRPr lang="en-US"/>
        </a:p>
      </dgm:t>
    </dgm:pt>
    <dgm:pt modelId="{EC5B8319-651D-FE49-A2AB-29DB3F8116D7}">
      <dgm:prSet phldrT="[Text]"/>
      <dgm:spPr>
        <a:solidFill>
          <a:srgbClr val="008000"/>
        </a:solidFill>
        <a:ln>
          <a:solidFill>
            <a:srgbClr val="008000"/>
          </a:solidFill>
        </a:ln>
      </dgm:spPr>
      <dgm:t>
        <a:bodyPr/>
        <a:lstStyle/>
        <a:p>
          <a:pPr algn="l"/>
          <a:r>
            <a:rPr lang="en-US" dirty="0" smtClean="0"/>
            <a:t>Design</a:t>
          </a:r>
          <a:endParaRPr lang="en-US" dirty="0"/>
        </a:p>
      </dgm:t>
    </dgm:pt>
    <dgm:pt modelId="{233C6C47-C0DF-9B46-B319-AFA4F36B441B}" type="parTrans" cxnId="{CE493E90-DBA7-ED4D-BEE3-B7E8272D6AB5}">
      <dgm:prSet/>
      <dgm:spPr/>
      <dgm:t>
        <a:bodyPr/>
        <a:lstStyle/>
        <a:p>
          <a:pPr algn="ctr"/>
          <a:endParaRPr lang="en-US"/>
        </a:p>
      </dgm:t>
    </dgm:pt>
    <dgm:pt modelId="{9728A5C7-7CD1-1B4D-B6BF-9C9D17172F63}" type="sibTrans" cxnId="{CE493E90-DBA7-ED4D-BEE3-B7E8272D6AB5}">
      <dgm:prSet/>
      <dgm:spPr>
        <a:solidFill>
          <a:srgbClr val="008000">
            <a:alpha val="90000"/>
          </a:srgbClr>
        </a:solidFill>
        <a:ln>
          <a:solidFill>
            <a:srgbClr val="008000">
              <a:alpha val="90000"/>
            </a:srgbClr>
          </a:solidFill>
        </a:ln>
      </dgm:spPr>
      <dgm:t>
        <a:bodyPr/>
        <a:lstStyle/>
        <a:p>
          <a:pPr algn="ctr"/>
          <a:endParaRPr lang="en-US"/>
        </a:p>
      </dgm:t>
    </dgm:pt>
    <dgm:pt modelId="{9E9736F5-EB47-4144-8A7E-F0F30928E7CF}">
      <dgm:prSet phldrT="[Text]"/>
      <dgm:spPr>
        <a:solidFill>
          <a:schemeClr val="accent6">
            <a:lumMod val="75000"/>
          </a:schemeClr>
        </a:soli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pPr algn="l"/>
          <a:r>
            <a:rPr lang="en-US" dirty="0" smtClean="0"/>
            <a:t>Implementation</a:t>
          </a:r>
          <a:endParaRPr lang="en-US" dirty="0"/>
        </a:p>
      </dgm:t>
    </dgm:pt>
    <dgm:pt modelId="{AC1F5828-1720-DA45-9A38-805B8257CC54}" type="parTrans" cxnId="{7D8BFE65-FEC3-2B41-AA21-5049AC82E9CA}">
      <dgm:prSet/>
      <dgm:spPr/>
      <dgm:t>
        <a:bodyPr/>
        <a:lstStyle/>
        <a:p>
          <a:pPr algn="ctr"/>
          <a:endParaRPr lang="en-US"/>
        </a:p>
      </dgm:t>
    </dgm:pt>
    <dgm:pt modelId="{88F50B15-CF1F-5F48-BEF0-CE68070EE625}" type="sibTrans" cxnId="{7D8BFE65-FEC3-2B41-AA21-5049AC82E9CA}">
      <dgm:prSet/>
      <dgm:spPr>
        <a:solidFill>
          <a:srgbClr val="E46C0A">
            <a:alpha val="90000"/>
          </a:srgbClr>
        </a:solidFill>
        <a:ln>
          <a:solidFill>
            <a:srgbClr val="E46C0A">
              <a:alpha val="90000"/>
            </a:srgbClr>
          </a:solidFill>
        </a:ln>
      </dgm:spPr>
      <dgm:t>
        <a:bodyPr/>
        <a:lstStyle/>
        <a:p>
          <a:pPr algn="ctr"/>
          <a:endParaRPr lang="en-US"/>
        </a:p>
      </dgm:t>
    </dgm:pt>
    <dgm:pt modelId="{6B830F79-D39D-A34F-9B5F-AF274B094ABA}">
      <dgm:prSet/>
      <dgm:spPr>
        <a:solidFill>
          <a:schemeClr val="tx2">
            <a:lumMod val="75000"/>
          </a:schemeClr>
        </a:solidFill>
        <a:ln>
          <a:solidFill>
            <a:schemeClr val="tx2">
              <a:lumMod val="75000"/>
            </a:schemeClr>
          </a:solidFill>
        </a:ln>
      </dgm:spPr>
      <dgm:t>
        <a:bodyPr/>
        <a:lstStyle/>
        <a:p>
          <a:pPr algn="l"/>
          <a:r>
            <a:rPr lang="en-US" dirty="0" smtClean="0"/>
            <a:t>Testing &amp; Integration</a:t>
          </a:r>
          <a:endParaRPr lang="en-US" dirty="0"/>
        </a:p>
      </dgm:t>
    </dgm:pt>
    <dgm:pt modelId="{B16D6232-7342-684C-916E-C52E395F599D}" type="parTrans" cxnId="{513985CE-5816-3044-A8F8-F293EBEE18E9}">
      <dgm:prSet/>
      <dgm:spPr/>
      <dgm:t>
        <a:bodyPr/>
        <a:lstStyle/>
        <a:p>
          <a:pPr algn="ctr"/>
          <a:endParaRPr lang="en-US"/>
        </a:p>
      </dgm:t>
    </dgm:pt>
    <dgm:pt modelId="{CB26B9FC-653E-F64B-8D2A-0A5E61FE3D26}" type="sibTrans" cxnId="{513985CE-5816-3044-A8F8-F293EBEE18E9}">
      <dgm:prSet/>
      <dgm:spPr>
        <a:solidFill>
          <a:srgbClr val="17375E">
            <a:alpha val="90000"/>
          </a:srgbClr>
        </a:solidFill>
        <a:ln>
          <a:solidFill>
            <a:srgbClr val="17375E">
              <a:alpha val="90000"/>
            </a:srgbClr>
          </a:solidFill>
        </a:ln>
      </dgm:spPr>
      <dgm:t>
        <a:bodyPr/>
        <a:lstStyle/>
        <a:p>
          <a:pPr algn="ctr"/>
          <a:endParaRPr lang="en-US"/>
        </a:p>
      </dgm:t>
    </dgm:pt>
    <dgm:pt modelId="{EE9547F2-3A84-4F4E-9005-909C68DF4124}">
      <dgm:prSet/>
      <dgm:spPr>
        <a:solidFill>
          <a:schemeClr val="bg2">
            <a:lumMod val="50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pPr algn="l"/>
          <a:r>
            <a:rPr lang="en-US" dirty="0" smtClean="0"/>
            <a:t>Deployment</a:t>
          </a:r>
          <a:endParaRPr lang="en-US" dirty="0"/>
        </a:p>
      </dgm:t>
    </dgm:pt>
    <dgm:pt modelId="{F3667944-4957-384B-B402-6D689F9E54F0}" type="parTrans" cxnId="{DEE2A6A8-E7D2-0948-84F3-1D82DCA6F28B}">
      <dgm:prSet/>
      <dgm:spPr/>
      <dgm:t>
        <a:bodyPr/>
        <a:lstStyle/>
        <a:p>
          <a:pPr algn="ctr"/>
          <a:endParaRPr lang="en-US"/>
        </a:p>
      </dgm:t>
    </dgm:pt>
    <dgm:pt modelId="{5642A22A-A62A-0949-91FC-17300C55F289}" type="sibTrans" cxnId="{DEE2A6A8-E7D2-0948-84F3-1D82DCA6F28B}">
      <dgm:prSet/>
      <dgm:spPr/>
      <dgm:t>
        <a:bodyPr/>
        <a:lstStyle/>
        <a:p>
          <a:pPr algn="ctr"/>
          <a:endParaRPr lang="en-US"/>
        </a:p>
      </dgm:t>
    </dgm:pt>
    <dgm:pt modelId="{0784C567-0489-1241-87BA-31AA47A09CA6}" type="pres">
      <dgm:prSet presAssocID="{4F68329B-4973-7D43-B2A2-F6A1E37004BF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31A53A2-E46A-2249-A49F-045FA39CCA0A}" type="pres">
      <dgm:prSet presAssocID="{4F68329B-4973-7D43-B2A2-F6A1E37004BF}" presName="dummyMaxCanvas" presStyleCnt="0">
        <dgm:presLayoutVars/>
      </dgm:prSet>
      <dgm:spPr/>
    </dgm:pt>
    <dgm:pt modelId="{7EE6E03C-B50F-B645-9E4A-B6BC0BEB86EF}" type="pres">
      <dgm:prSet presAssocID="{4F68329B-4973-7D43-B2A2-F6A1E37004BF}" presName="FiveNodes_1" presStyleLbl="node1" presStyleIdx="0" presStyleCnt="5" custScaleX="43290" custScaleY="62893" custLinFactNeighborX="-36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0B7093-55B2-8C41-A1A2-B1E017BF36D7}" type="pres">
      <dgm:prSet presAssocID="{4F68329B-4973-7D43-B2A2-F6A1E37004BF}" presName="FiveNodes_2" presStyleLbl="node1" presStyleIdx="1" presStyleCnt="5" custScaleX="43290" custScaleY="62893" custLinFactNeighborX="-3300" custLinFactNeighborY="-31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DF9E9E-B8AE-A94F-BFFE-DDBC303F19B0}" type="pres">
      <dgm:prSet presAssocID="{4F68329B-4973-7D43-B2A2-F6A1E37004BF}" presName="FiveNodes_3" presStyleLbl="node1" presStyleIdx="2" presStyleCnt="5" custScaleX="43290" custScaleY="62893" custLinFactNeighborX="-3300" custLinFactNeighborY="-62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A28E70-B475-E044-92F6-6FB71A993374}" type="pres">
      <dgm:prSet presAssocID="{4F68329B-4973-7D43-B2A2-F6A1E37004BF}" presName="FiveNodes_4" presStyleLbl="node1" presStyleIdx="3" presStyleCnt="5" custScaleX="43290" custScaleY="62893" custLinFactNeighborX="-3300" custLinFactNeighborY="-93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F12AC0-404C-794A-89BC-B1DBAAEA4C78}" type="pres">
      <dgm:prSet presAssocID="{4F68329B-4973-7D43-B2A2-F6A1E37004BF}" presName="FiveNodes_5" presStyleLbl="node1" presStyleIdx="4" presStyleCnt="5" custScaleX="43290" custScaleY="62893" custLinFactNeighborX="-3300" custLinFactNeighborY="-140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EDF3EB-4330-A644-B781-3A027351EA30}" type="pres">
      <dgm:prSet presAssocID="{4F68329B-4973-7D43-B2A2-F6A1E37004BF}" presName="FiveConn_1-2" presStyleLbl="fgAccFollowNode1" presStyleIdx="0" presStyleCnt="4" custScaleX="58055" custScaleY="67731" custLinFactX="-200000" custLinFactNeighborX="-267125" custLinFactNeighborY="-24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52E676-6A3B-1745-B9E2-E682494E65E2}" type="pres">
      <dgm:prSet presAssocID="{4F68329B-4973-7D43-B2A2-F6A1E37004BF}" presName="FiveConn_2-3" presStyleLbl="fgAccFollowNode1" presStyleIdx="1" presStyleCnt="4" custScaleX="58055" custScaleY="67731" custLinFactX="-200000" custLinFactNeighborX="-267125" custLinFactNeighborY="-72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BF07BC-E36E-5B4F-9735-6719ABA99382}" type="pres">
      <dgm:prSet presAssocID="{4F68329B-4973-7D43-B2A2-F6A1E37004BF}" presName="FiveConn_3-4" presStyleLbl="fgAccFollowNode1" presStyleIdx="2" presStyleCnt="4" custScaleX="58055" custScaleY="67731" custLinFactX="-200000" custLinFactNeighborX="-267125" custLinFactNeighborY="-96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0FF0A7-AE15-EA44-A2ED-958FA4F34842}" type="pres">
      <dgm:prSet presAssocID="{4F68329B-4973-7D43-B2A2-F6A1E37004BF}" presName="FiveConn_4-5" presStyleLbl="fgAccFollowNode1" presStyleIdx="3" presStyleCnt="4" custScaleX="58055" custScaleY="67731" custLinFactX="-200000" custLinFactNeighborX="-267125" custLinFactNeighborY="-168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3F1C83-A7C8-9A45-A6A4-B86FE691DAF0}" type="pres">
      <dgm:prSet presAssocID="{4F68329B-4973-7D43-B2A2-F6A1E37004BF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966774-9A19-334C-A0E6-F9286ECE3E76}" type="pres">
      <dgm:prSet presAssocID="{4F68329B-4973-7D43-B2A2-F6A1E37004BF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F04F60-4030-0E4E-99A0-09826FC7CDBD}" type="pres">
      <dgm:prSet presAssocID="{4F68329B-4973-7D43-B2A2-F6A1E37004BF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31FEE7-BFAF-C44F-BA26-55F424A855D5}" type="pres">
      <dgm:prSet presAssocID="{4F68329B-4973-7D43-B2A2-F6A1E37004BF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721072-F72B-E04F-9C80-E257BC70B5AE}" type="pres">
      <dgm:prSet presAssocID="{4F68329B-4973-7D43-B2A2-F6A1E37004BF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31D59D0-BDB4-224E-A6FE-A6D27483EDC3}" type="presOf" srcId="{ADA36D9C-1FB5-8E49-81A0-56DF78CFF8B3}" destId="{7EE6E03C-B50F-B645-9E4A-B6BC0BEB86EF}" srcOrd="0" destOrd="0" presId="urn:microsoft.com/office/officeart/2005/8/layout/vProcess5"/>
    <dgm:cxn modelId="{17F82122-3211-0E49-9285-9842581736EC}" type="presOf" srcId="{6B830F79-D39D-A34F-9B5F-AF274B094ABA}" destId="{7BA28E70-B475-E044-92F6-6FB71A993374}" srcOrd="0" destOrd="0" presId="urn:microsoft.com/office/officeart/2005/8/layout/vProcess5"/>
    <dgm:cxn modelId="{40E1B870-6B7F-DF41-9061-BB8E12A91E89}" type="presOf" srcId="{EE9547F2-3A84-4F4E-9005-909C68DF4124}" destId="{28F12AC0-404C-794A-89BC-B1DBAAEA4C78}" srcOrd="0" destOrd="0" presId="urn:microsoft.com/office/officeart/2005/8/layout/vProcess5"/>
    <dgm:cxn modelId="{A4BCF744-4601-E840-8E1B-92C9650DECF4}" type="presOf" srcId="{ACD0EADF-B112-5C42-A7AE-248E0423CFD6}" destId="{91EDF3EB-4330-A644-B781-3A027351EA30}" srcOrd="0" destOrd="0" presId="urn:microsoft.com/office/officeart/2005/8/layout/vProcess5"/>
    <dgm:cxn modelId="{F978C10C-7304-A04C-B7AE-FCC25220BA94}" type="presOf" srcId="{4F68329B-4973-7D43-B2A2-F6A1E37004BF}" destId="{0784C567-0489-1241-87BA-31AA47A09CA6}" srcOrd="0" destOrd="0" presId="urn:microsoft.com/office/officeart/2005/8/layout/vProcess5"/>
    <dgm:cxn modelId="{7D8BFE65-FEC3-2B41-AA21-5049AC82E9CA}" srcId="{4F68329B-4973-7D43-B2A2-F6A1E37004BF}" destId="{9E9736F5-EB47-4144-8A7E-F0F30928E7CF}" srcOrd="2" destOrd="0" parTransId="{AC1F5828-1720-DA45-9A38-805B8257CC54}" sibTransId="{88F50B15-CF1F-5F48-BEF0-CE68070EE625}"/>
    <dgm:cxn modelId="{13DC8440-5293-324B-BD9D-4F96806F2F4A}" srcId="{4F68329B-4973-7D43-B2A2-F6A1E37004BF}" destId="{ADA36D9C-1FB5-8E49-81A0-56DF78CFF8B3}" srcOrd="0" destOrd="0" parTransId="{0330C87D-5EE0-1C41-A0D9-132546549A31}" sibTransId="{ACD0EADF-B112-5C42-A7AE-248E0423CFD6}"/>
    <dgm:cxn modelId="{FE528300-B381-4643-AB21-D6A8044CE4C7}" type="presOf" srcId="{ADA36D9C-1FB5-8E49-81A0-56DF78CFF8B3}" destId="{0D3F1C83-A7C8-9A45-A6A4-B86FE691DAF0}" srcOrd="1" destOrd="0" presId="urn:microsoft.com/office/officeart/2005/8/layout/vProcess5"/>
    <dgm:cxn modelId="{F1BF698C-5019-624D-BEEB-0DCEF2898FE4}" type="presOf" srcId="{EE9547F2-3A84-4F4E-9005-909C68DF4124}" destId="{14721072-F72B-E04F-9C80-E257BC70B5AE}" srcOrd="1" destOrd="0" presId="urn:microsoft.com/office/officeart/2005/8/layout/vProcess5"/>
    <dgm:cxn modelId="{D92FA52C-2A6E-E24B-AE9C-4252FDD277CB}" type="presOf" srcId="{6B830F79-D39D-A34F-9B5F-AF274B094ABA}" destId="{7631FEE7-BFAF-C44F-BA26-55F424A855D5}" srcOrd="1" destOrd="0" presId="urn:microsoft.com/office/officeart/2005/8/layout/vProcess5"/>
    <dgm:cxn modelId="{014FDD1B-D00F-B842-A816-BCCE0BA5E027}" type="presOf" srcId="{CB26B9FC-653E-F64B-8D2A-0A5E61FE3D26}" destId="{6A0FF0A7-AE15-EA44-A2ED-958FA4F34842}" srcOrd="0" destOrd="0" presId="urn:microsoft.com/office/officeart/2005/8/layout/vProcess5"/>
    <dgm:cxn modelId="{67703DE1-0173-8D43-B571-37A821E2DBC8}" type="presOf" srcId="{EC5B8319-651D-FE49-A2AB-29DB3F8116D7}" destId="{C7966774-9A19-334C-A0E6-F9286ECE3E76}" srcOrd="1" destOrd="0" presId="urn:microsoft.com/office/officeart/2005/8/layout/vProcess5"/>
    <dgm:cxn modelId="{53BBB8B8-2835-9845-9E6A-45AC3411A649}" type="presOf" srcId="{88F50B15-CF1F-5F48-BEF0-CE68070EE625}" destId="{C5BF07BC-E36E-5B4F-9735-6719ABA99382}" srcOrd="0" destOrd="0" presId="urn:microsoft.com/office/officeart/2005/8/layout/vProcess5"/>
    <dgm:cxn modelId="{4F85211A-03D9-6248-8E5C-3CF4CD972E0D}" type="presOf" srcId="{9728A5C7-7CD1-1B4D-B6BF-9C9D17172F63}" destId="{0552E676-6A3B-1745-B9E2-E682494E65E2}" srcOrd="0" destOrd="0" presId="urn:microsoft.com/office/officeart/2005/8/layout/vProcess5"/>
    <dgm:cxn modelId="{EF883355-9991-6D46-9AA0-58B8564578EB}" type="presOf" srcId="{9E9736F5-EB47-4144-8A7E-F0F30928E7CF}" destId="{B4F04F60-4030-0E4E-99A0-09826FC7CDBD}" srcOrd="1" destOrd="0" presId="urn:microsoft.com/office/officeart/2005/8/layout/vProcess5"/>
    <dgm:cxn modelId="{AE9CBEC1-5229-2546-9719-92FF8BAD33FD}" type="presOf" srcId="{9E9736F5-EB47-4144-8A7E-F0F30928E7CF}" destId="{9DDF9E9E-B8AE-A94F-BFFE-DDBC303F19B0}" srcOrd="0" destOrd="0" presId="urn:microsoft.com/office/officeart/2005/8/layout/vProcess5"/>
    <dgm:cxn modelId="{513985CE-5816-3044-A8F8-F293EBEE18E9}" srcId="{4F68329B-4973-7D43-B2A2-F6A1E37004BF}" destId="{6B830F79-D39D-A34F-9B5F-AF274B094ABA}" srcOrd="3" destOrd="0" parTransId="{B16D6232-7342-684C-916E-C52E395F599D}" sibTransId="{CB26B9FC-653E-F64B-8D2A-0A5E61FE3D26}"/>
    <dgm:cxn modelId="{B8763876-E5E4-2045-963A-0AE25B9D6C28}" type="presOf" srcId="{EC5B8319-651D-FE49-A2AB-29DB3F8116D7}" destId="{800B7093-55B2-8C41-A1A2-B1E017BF36D7}" srcOrd="0" destOrd="0" presId="urn:microsoft.com/office/officeart/2005/8/layout/vProcess5"/>
    <dgm:cxn modelId="{DEE2A6A8-E7D2-0948-84F3-1D82DCA6F28B}" srcId="{4F68329B-4973-7D43-B2A2-F6A1E37004BF}" destId="{EE9547F2-3A84-4F4E-9005-909C68DF4124}" srcOrd="4" destOrd="0" parTransId="{F3667944-4957-384B-B402-6D689F9E54F0}" sibTransId="{5642A22A-A62A-0949-91FC-17300C55F289}"/>
    <dgm:cxn modelId="{CE493E90-DBA7-ED4D-BEE3-B7E8272D6AB5}" srcId="{4F68329B-4973-7D43-B2A2-F6A1E37004BF}" destId="{EC5B8319-651D-FE49-A2AB-29DB3F8116D7}" srcOrd="1" destOrd="0" parTransId="{233C6C47-C0DF-9B46-B319-AFA4F36B441B}" sibTransId="{9728A5C7-7CD1-1B4D-B6BF-9C9D17172F63}"/>
    <dgm:cxn modelId="{2A6EA21E-24CB-E349-915B-5437827EA501}" type="presParOf" srcId="{0784C567-0489-1241-87BA-31AA47A09CA6}" destId="{431A53A2-E46A-2249-A49F-045FA39CCA0A}" srcOrd="0" destOrd="0" presId="urn:microsoft.com/office/officeart/2005/8/layout/vProcess5"/>
    <dgm:cxn modelId="{8DFB5093-87E2-8041-AEB2-92549FDE22E4}" type="presParOf" srcId="{0784C567-0489-1241-87BA-31AA47A09CA6}" destId="{7EE6E03C-B50F-B645-9E4A-B6BC0BEB86EF}" srcOrd="1" destOrd="0" presId="urn:microsoft.com/office/officeart/2005/8/layout/vProcess5"/>
    <dgm:cxn modelId="{63C2C857-4C4A-6643-B5C3-98644B0585A2}" type="presParOf" srcId="{0784C567-0489-1241-87BA-31AA47A09CA6}" destId="{800B7093-55B2-8C41-A1A2-B1E017BF36D7}" srcOrd="2" destOrd="0" presId="urn:microsoft.com/office/officeart/2005/8/layout/vProcess5"/>
    <dgm:cxn modelId="{4C623FDD-EA6B-4A45-94E9-7C262E268C3D}" type="presParOf" srcId="{0784C567-0489-1241-87BA-31AA47A09CA6}" destId="{9DDF9E9E-B8AE-A94F-BFFE-DDBC303F19B0}" srcOrd="3" destOrd="0" presId="urn:microsoft.com/office/officeart/2005/8/layout/vProcess5"/>
    <dgm:cxn modelId="{372EEDEC-520E-BA4E-BB14-E4850B7D3D39}" type="presParOf" srcId="{0784C567-0489-1241-87BA-31AA47A09CA6}" destId="{7BA28E70-B475-E044-92F6-6FB71A993374}" srcOrd="4" destOrd="0" presId="urn:microsoft.com/office/officeart/2005/8/layout/vProcess5"/>
    <dgm:cxn modelId="{90CC54B0-A0E2-154F-8EF0-C387F0A4A3DF}" type="presParOf" srcId="{0784C567-0489-1241-87BA-31AA47A09CA6}" destId="{28F12AC0-404C-794A-89BC-B1DBAAEA4C78}" srcOrd="5" destOrd="0" presId="urn:microsoft.com/office/officeart/2005/8/layout/vProcess5"/>
    <dgm:cxn modelId="{5C969B61-4EA8-3A46-99BF-43F47868C31E}" type="presParOf" srcId="{0784C567-0489-1241-87BA-31AA47A09CA6}" destId="{91EDF3EB-4330-A644-B781-3A027351EA30}" srcOrd="6" destOrd="0" presId="urn:microsoft.com/office/officeart/2005/8/layout/vProcess5"/>
    <dgm:cxn modelId="{A2841DBA-5001-9841-A597-BFD8F38FA737}" type="presParOf" srcId="{0784C567-0489-1241-87BA-31AA47A09CA6}" destId="{0552E676-6A3B-1745-B9E2-E682494E65E2}" srcOrd="7" destOrd="0" presId="urn:microsoft.com/office/officeart/2005/8/layout/vProcess5"/>
    <dgm:cxn modelId="{8A9C46E3-BB31-D849-AB0A-003A4B3B6911}" type="presParOf" srcId="{0784C567-0489-1241-87BA-31AA47A09CA6}" destId="{C5BF07BC-E36E-5B4F-9735-6719ABA99382}" srcOrd="8" destOrd="0" presId="urn:microsoft.com/office/officeart/2005/8/layout/vProcess5"/>
    <dgm:cxn modelId="{FB0FBDA7-1BD0-1B43-86BA-38BCC404377E}" type="presParOf" srcId="{0784C567-0489-1241-87BA-31AA47A09CA6}" destId="{6A0FF0A7-AE15-EA44-A2ED-958FA4F34842}" srcOrd="9" destOrd="0" presId="urn:microsoft.com/office/officeart/2005/8/layout/vProcess5"/>
    <dgm:cxn modelId="{AB83F918-EC11-CA44-85A2-08DE51751D8A}" type="presParOf" srcId="{0784C567-0489-1241-87BA-31AA47A09CA6}" destId="{0D3F1C83-A7C8-9A45-A6A4-B86FE691DAF0}" srcOrd="10" destOrd="0" presId="urn:microsoft.com/office/officeart/2005/8/layout/vProcess5"/>
    <dgm:cxn modelId="{A00BBFD9-05DE-DE4E-9D67-D643C52A3957}" type="presParOf" srcId="{0784C567-0489-1241-87BA-31AA47A09CA6}" destId="{C7966774-9A19-334C-A0E6-F9286ECE3E76}" srcOrd="11" destOrd="0" presId="urn:microsoft.com/office/officeart/2005/8/layout/vProcess5"/>
    <dgm:cxn modelId="{ED4CD8A3-46A0-6646-9ACA-C477957800E2}" type="presParOf" srcId="{0784C567-0489-1241-87BA-31AA47A09CA6}" destId="{B4F04F60-4030-0E4E-99A0-09826FC7CDBD}" srcOrd="12" destOrd="0" presId="urn:microsoft.com/office/officeart/2005/8/layout/vProcess5"/>
    <dgm:cxn modelId="{344F0432-F893-EA47-82AA-430F92715457}" type="presParOf" srcId="{0784C567-0489-1241-87BA-31AA47A09CA6}" destId="{7631FEE7-BFAF-C44F-BA26-55F424A855D5}" srcOrd="13" destOrd="0" presId="urn:microsoft.com/office/officeart/2005/8/layout/vProcess5"/>
    <dgm:cxn modelId="{83D751C1-518A-CF4C-8492-A6DA8092BA31}" type="presParOf" srcId="{0784C567-0489-1241-87BA-31AA47A09CA6}" destId="{14721072-F72B-E04F-9C80-E257BC70B5AE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E63182-174C-054C-B7B1-E17119701C35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20B89D-84F2-EA4B-8E79-C415C22B4636}">
      <dgm:prSet phldrT="[Text]" custT="1"/>
      <dgm:spPr>
        <a:solidFill>
          <a:srgbClr val="008000"/>
        </a:solidFill>
        <a:ln>
          <a:solidFill>
            <a:srgbClr val="008000"/>
          </a:solidFill>
        </a:ln>
      </dgm:spPr>
      <dgm:t>
        <a:bodyPr/>
        <a:lstStyle/>
        <a:p>
          <a:r>
            <a:rPr lang="en-US" sz="1000" dirty="0" smtClean="0"/>
            <a:t>datamidware</a:t>
          </a:r>
          <a:endParaRPr lang="en-US" sz="1000" dirty="0"/>
        </a:p>
      </dgm:t>
    </dgm:pt>
    <dgm:pt modelId="{07A1C036-595A-2746-951C-52B4C305DE66}" type="parTrans" cxnId="{67008D36-76F4-9D49-BBE3-D6AACF922321}">
      <dgm:prSet/>
      <dgm:spPr/>
      <dgm:t>
        <a:bodyPr/>
        <a:lstStyle/>
        <a:p>
          <a:endParaRPr lang="en-US"/>
        </a:p>
      </dgm:t>
    </dgm:pt>
    <dgm:pt modelId="{C140002E-14C3-F44C-B658-B565C48E9121}" type="sibTrans" cxnId="{67008D36-76F4-9D49-BBE3-D6AACF922321}">
      <dgm:prSet/>
      <dgm:spPr/>
      <dgm:t>
        <a:bodyPr/>
        <a:lstStyle/>
        <a:p>
          <a:endParaRPr lang="en-US"/>
        </a:p>
      </dgm:t>
    </dgm:pt>
    <dgm:pt modelId="{40FFC236-5343-0149-896B-0D0ED3B7629B}">
      <dgm:prSet custT="1"/>
      <dgm:spPr>
        <a:solidFill>
          <a:schemeClr val="accent6">
            <a:lumMod val="75000"/>
          </a:schemeClr>
        </a:solidFill>
        <a:ln>
          <a:solidFill>
            <a:srgbClr val="E46C0A"/>
          </a:solidFill>
        </a:ln>
      </dgm:spPr>
      <dgm:t>
        <a:bodyPr/>
        <a:lstStyle/>
        <a:p>
          <a:r>
            <a:rPr lang="en-US" sz="900" dirty="0" smtClean="0"/>
            <a:t>__</a:t>
          </a:r>
          <a:r>
            <a:rPr lang="en-US" sz="900" dirty="0" err="1" smtClean="0"/>
            <a:t>init</a:t>
          </a:r>
          <a:r>
            <a:rPr lang="en-US" sz="900" dirty="0" smtClean="0"/>
            <a:t>__.py</a:t>
          </a:r>
          <a:endParaRPr lang="en-US" sz="900" dirty="0"/>
        </a:p>
      </dgm:t>
    </dgm:pt>
    <dgm:pt modelId="{511F3B45-AE4E-B74F-8390-F4A136B87DCB}" type="parTrans" cxnId="{7B4D7A2C-52E3-E941-8DBF-71AF992292FD}">
      <dgm:prSet/>
      <dgm:spPr/>
      <dgm:t>
        <a:bodyPr/>
        <a:lstStyle/>
        <a:p>
          <a:endParaRPr lang="en-US"/>
        </a:p>
      </dgm:t>
    </dgm:pt>
    <dgm:pt modelId="{6C154EB5-CEF0-A740-90CD-B1946F4F259C}" type="sibTrans" cxnId="{7B4D7A2C-52E3-E941-8DBF-71AF992292FD}">
      <dgm:prSet/>
      <dgm:spPr/>
      <dgm:t>
        <a:bodyPr/>
        <a:lstStyle/>
        <a:p>
          <a:endParaRPr lang="en-US"/>
        </a:p>
      </dgm:t>
    </dgm:pt>
    <dgm:pt modelId="{E847598A-9E7E-2E4A-B934-B3404C402477}">
      <dgm:prSet custT="1"/>
      <dgm:spPr>
        <a:solidFill>
          <a:schemeClr val="accent6">
            <a:lumMod val="75000"/>
          </a:schemeClr>
        </a:soli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900" dirty="0" smtClean="0"/>
            <a:t>pyalgo</a:t>
          </a:r>
          <a:endParaRPr lang="en-US" sz="1100" dirty="0"/>
        </a:p>
      </dgm:t>
    </dgm:pt>
    <dgm:pt modelId="{138B78AE-9926-594A-816D-D78E5EF05781}" type="parTrans" cxnId="{02658BD7-4335-9746-99E1-D48825898729}">
      <dgm:prSet/>
      <dgm:spPr/>
      <dgm:t>
        <a:bodyPr/>
        <a:lstStyle/>
        <a:p>
          <a:endParaRPr lang="en-US"/>
        </a:p>
      </dgm:t>
    </dgm:pt>
    <dgm:pt modelId="{34F8E1AD-D1A3-9E41-BF60-AC66B5F54397}" type="sibTrans" cxnId="{02658BD7-4335-9746-99E1-D48825898729}">
      <dgm:prSet/>
      <dgm:spPr/>
      <dgm:t>
        <a:bodyPr/>
        <a:lstStyle/>
        <a:p>
          <a:endParaRPr lang="en-US"/>
        </a:p>
      </dgm:t>
    </dgm:pt>
    <dgm:pt modelId="{12956096-560E-1444-BD57-1CD1DB1D0C0A}">
      <dgm:prSet custT="1"/>
      <dgm:spPr>
        <a:solidFill>
          <a:srgbClr val="E46C0A"/>
        </a:solidFill>
        <a:ln>
          <a:solidFill>
            <a:srgbClr val="E46C0A"/>
          </a:solidFill>
        </a:ln>
      </dgm:spPr>
      <dgm:t>
        <a:bodyPr/>
        <a:lstStyle/>
        <a:p>
          <a:r>
            <a:rPr lang="en-US" sz="900" dirty="0" smtClean="0"/>
            <a:t>pydb</a:t>
          </a:r>
          <a:endParaRPr lang="en-US" sz="900" dirty="0"/>
        </a:p>
      </dgm:t>
    </dgm:pt>
    <dgm:pt modelId="{AAB15380-554A-9D41-9587-AD0083854404}" type="parTrans" cxnId="{7A2ED31A-8D13-4B47-9E28-5AA6AF5F4C35}">
      <dgm:prSet/>
      <dgm:spPr/>
      <dgm:t>
        <a:bodyPr/>
        <a:lstStyle/>
        <a:p>
          <a:endParaRPr lang="en-US"/>
        </a:p>
      </dgm:t>
    </dgm:pt>
    <dgm:pt modelId="{4C8828CC-25E1-6E41-B0C4-F8D49086ADCD}" type="sibTrans" cxnId="{7A2ED31A-8D13-4B47-9E28-5AA6AF5F4C35}">
      <dgm:prSet/>
      <dgm:spPr/>
      <dgm:t>
        <a:bodyPr/>
        <a:lstStyle/>
        <a:p>
          <a:endParaRPr lang="en-US"/>
        </a:p>
      </dgm:t>
    </dgm:pt>
    <dgm:pt modelId="{B64DF60D-C391-0148-BD16-D6712C99E7F8}">
      <dgm:prSet custT="1"/>
      <dgm:spPr>
        <a:solidFill>
          <a:srgbClr val="E46C0A"/>
        </a:solidFill>
        <a:ln>
          <a:solidFill>
            <a:srgbClr val="E46C0A"/>
          </a:solidFill>
        </a:ln>
      </dgm:spPr>
      <dgm:t>
        <a:bodyPr/>
        <a:lstStyle/>
        <a:p>
          <a:r>
            <a:rPr lang="en-US" sz="900" dirty="0" smtClean="0"/>
            <a:t>pydm</a:t>
          </a:r>
          <a:endParaRPr lang="en-US" sz="1200" dirty="0"/>
        </a:p>
      </dgm:t>
    </dgm:pt>
    <dgm:pt modelId="{5EBB232D-EE6D-D948-82CF-E81008F1D57E}" type="parTrans" cxnId="{66FAFF6B-00E6-AD43-BF3B-41187CF35B8D}">
      <dgm:prSet/>
      <dgm:spPr/>
      <dgm:t>
        <a:bodyPr/>
        <a:lstStyle/>
        <a:p>
          <a:endParaRPr lang="en-US"/>
        </a:p>
      </dgm:t>
    </dgm:pt>
    <dgm:pt modelId="{4B3C36F5-BEBC-184B-B59B-46C7C6B2868F}" type="sibTrans" cxnId="{66FAFF6B-00E6-AD43-BF3B-41187CF35B8D}">
      <dgm:prSet/>
      <dgm:spPr/>
      <dgm:t>
        <a:bodyPr/>
        <a:lstStyle/>
        <a:p>
          <a:endParaRPr lang="en-US"/>
        </a:p>
      </dgm:t>
    </dgm:pt>
    <dgm:pt modelId="{A777C8AC-6929-104A-896F-EFCA94E14642}">
      <dgm:prSet custT="1"/>
      <dgm:spPr>
        <a:solidFill>
          <a:schemeClr val="accent6">
            <a:lumMod val="75000"/>
          </a:schemeClr>
        </a:soli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900" dirty="0" smtClean="0"/>
            <a:t>pydp</a:t>
          </a:r>
          <a:endParaRPr lang="en-US" sz="900" dirty="0"/>
        </a:p>
      </dgm:t>
    </dgm:pt>
    <dgm:pt modelId="{3F09CFCE-8136-EB46-AEC8-96D755791D6B}" type="parTrans" cxnId="{A271AF4A-5562-7845-9EF5-322A138C9445}">
      <dgm:prSet/>
      <dgm:spPr/>
      <dgm:t>
        <a:bodyPr/>
        <a:lstStyle/>
        <a:p>
          <a:endParaRPr lang="en-US"/>
        </a:p>
      </dgm:t>
    </dgm:pt>
    <dgm:pt modelId="{3F99E158-D4F9-974E-90CA-F648FE00F5A4}" type="sibTrans" cxnId="{A271AF4A-5562-7845-9EF5-322A138C9445}">
      <dgm:prSet/>
      <dgm:spPr/>
      <dgm:t>
        <a:bodyPr/>
        <a:lstStyle/>
        <a:p>
          <a:endParaRPr lang="en-US"/>
        </a:p>
      </dgm:t>
    </dgm:pt>
    <dgm:pt modelId="{21C5B32C-EAF3-474E-80C0-349F3D4553C7}">
      <dgm:prSet custT="1"/>
      <dgm:spPr>
        <a:solidFill>
          <a:srgbClr val="E46C0A"/>
        </a:solidFill>
        <a:ln>
          <a:solidFill>
            <a:srgbClr val="E46C0A"/>
          </a:solidFill>
        </a:ln>
      </dgm:spPr>
      <dgm:t>
        <a:bodyPr/>
        <a:lstStyle/>
        <a:p>
          <a:r>
            <a:rPr lang="en-US" sz="900" dirty="0" smtClean="0"/>
            <a:t>pyviz</a:t>
          </a:r>
          <a:endParaRPr lang="en-US" sz="900" dirty="0"/>
        </a:p>
      </dgm:t>
    </dgm:pt>
    <dgm:pt modelId="{9F10B97A-D002-8D49-B7BD-5490871278F3}" type="parTrans" cxnId="{C2503869-E992-2440-8A7E-D2903D332AEB}">
      <dgm:prSet/>
      <dgm:spPr/>
      <dgm:t>
        <a:bodyPr/>
        <a:lstStyle/>
        <a:p>
          <a:endParaRPr lang="en-US"/>
        </a:p>
      </dgm:t>
    </dgm:pt>
    <dgm:pt modelId="{610CBACD-E39A-6D45-85C8-09B1E08D9374}" type="sibTrans" cxnId="{C2503869-E992-2440-8A7E-D2903D332AEB}">
      <dgm:prSet/>
      <dgm:spPr/>
      <dgm:t>
        <a:bodyPr/>
        <a:lstStyle/>
        <a:p>
          <a:endParaRPr lang="en-US"/>
        </a:p>
      </dgm:t>
    </dgm:pt>
    <dgm:pt modelId="{5F8703D4-5496-494A-B810-C9F15EE67031}">
      <dgm:prSet custT="1"/>
      <dgm:spPr>
        <a:solidFill>
          <a:srgbClr val="77933C"/>
        </a:solidFill>
        <a:ln>
          <a:solidFill>
            <a:srgbClr val="77933C"/>
          </a:solidFill>
        </a:ln>
      </dgm:spPr>
      <dgm:t>
        <a:bodyPr/>
        <a:lstStyle/>
        <a:p>
          <a:r>
            <a:rPr lang="en-US" sz="600" dirty="0" smtClean="0"/>
            <a:t>__</a:t>
          </a:r>
          <a:r>
            <a:rPr lang="en-US" sz="600" dirty="0" err="1" smtClean="0"/>
            <a:t>init</a:t>
          </a:r>
          <a:r>
            <a:rPr lang="en-US" sz="600" dirty="0" smtClean="0"/>
            <a:t>__.</a:t>
          </a:r>
          <a:r>
            <a:rPr lang="en-US" sz="800" dirty="0" smtClean="0"/>
            <a:t>py</a:t>
          </a:r>
          <a:endParaRPr lang="en-US" sz="600" dirty="0"/>
        </a:p>
      </dgm:t>
    </dgm:pt>
    <dgm:pt modelId="{240873FE-2FE7-9044-A076-594F67779B9A}" type="parTrans" cxnId="{A27BDE0A-E7C5-DD46-A85D-219259073338}">
      <dgm:prSet/>
      <dgm:spPr/>
      <dgm:t>
        <a:bodyPr/>
        <a:lstStyle/>
        <a:p>
          <a:endParaRPr lang="en-US"/>
        </a:p>
      </dgm:t>
    </dgm:pt>
    <dgm:pt modelId="{20AE80E7-0A85-6C4C-B400-15592F30082B}" type="sibTrans" cxnId="{A27BDE0A-E7C5-DD46-A85D-219259073338}">
      <dgm:prSet/>
      <dgm:spPr/>
      <dgm:t>
        <a:bodyPr/>
        <a:lstStyle/>
        <a:p>
          <a:endParaRPr lang="en-US"/>
        </a:p>
      </dgm:t>
    </dgm:pt>
    <dgm:pt modelId="{2DDB8CBD-11A4-0A43-A357-80D05431FE53}">
      <dgm:prSet custT="1"/>
      <dgm:spPr>
        <a:solidFill>
          <a:srgbClr val="77933C"/>
        </a:solidFill>
        <a:ln>
          <a:solidFill>
            <a:srgbClr val="77933C"/>
          </a:solidFill>
        </a:ln>
      </dgm:spPr>
      <dgm:t>
        <a:bodyPr/>
        <a:lstStyle/>
        <a:p>
          <a:r>
            <a:rPr lang="en-US" sz="800" dirty="0" smtClean="0"/>
            <a:t>search.py</a:t>
          </a:r>
          <a:endParaRPr lang="en-US" sz="600" dirty="0"/>
        </a:p>
      </dgm:t>
    </dgm:pt>
    <dgm:pt modelId="{A7019158-3747-6B46-81D0-375537A73B95}" type="parTrans" cxnId="{4C75C4BC-1917-7C4C-9FDA-9DA9B69EC720}">
      <dgm:prSet/>
      <dgm:spPr/>
      <dgm:t>
        <a:bodyPr/>
        <a:lstStyle/>
        <a:p>
          <a:endParaRPr lang="en-US"/>
        </a:p>
      </dgm:t>
    </dgm:pt>
    <dgm:pt modelId="{74721F7B-6FC0-5545-9DE0-387F707A3261}" type="sibTrans" cxnId="{4C75C4BC-1917-7C4C-9FDA-9DA9B69EC720}">
      <dgm:prSet/>
      <dgm:spPr/>
      <dgm:t>
        <a:bodyPr/>
        <a:lstStyle/>
        <a:p>
          <a:endParaRPr lang="en-US"/>
        </a:p>
      </dgm:t>
    </dgm:pt>
    <dgm:pt modelId="{8FE08CD8-7625-DA40-AE51-BA95F273C0B6}">
      <dgm:prSet custT="1"/>
      <dgm:spPr>
        <a:solidFill>
          <a:srgbClr val="77933C"/>
        </a:solidFill>
        <a:ln>
          <a:solidFill>
            <a:srgbClr val="77933C"/>
          </a:solidFill>
        </a:ln>
      </dgm:spPr>
      <dgm:t>
        <a:bodyPr/>
        <a:lstStyle/>
        <a:p>
          <a:r>
            <a:rPr lang="en-US" sz="800" dirty="0" err="1" smtClean="0"/>
            <a:t>sort.py</a:t>
          </a:r>
          <a:endParaRPr lang="en-US" sz="600" dirty="0"/>
        </a:p>
      </dgm:t>
    </dgm:pt>
    <dgm:pt modelId="{4E8BADC0-3703-B845-923F-4B047AB9DAD5}" type="parTrans" cxnId="{2471F6DE-490E-0441-8867-F3C92B6EBE7D}">
      <dgm:prSet/>
      <dgm:spPr/>
      <dgm:t>
        <a:bodyPr/>
        <a:lstStyle/>
        <a:p>
          <a:endParaRPr lang="en-US"/>
        </a:p>
      </dgm:t>
    </dgm:pt>
    <dgm:pt modelId="{B8E35285-2648-9243-AD9C-166932A989A9}" type="sibTrans" cxnId="{2471F6DE-490E-0441-8867-F3C92B6EBE7D}">
      <dgm:prSet/>
      <dgm:spPr/>
      <dgm:t>
        <a:bodyPr/>
        <a:lstStyle/>
        <a:p>
          <a:endParaRPr lang="en-US"/>
        </a:p>
      </dgm:t>
    </dgm:pt>
    <dgm:pt modelId="{93C66FB5-8A74-6E43-8CE3-CFF700DE9797}">
      <dgm:prSet custT="1"/>
      <dgm:spPr>
        <a:solidFill>
          <a:schemeClr val="bg2">
            <a:lumMod val="50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r>
            <a:rPr lang="en-US" sz="800" dirty="0" smtClean="0"/>
            <a:t>__</a:t>
          </a:r>
          <a:r>
            <a:rPr lang="en-US" sz="800" dirty="0" err="1" smtClean="0"/>
            <a:t>init</a:t>
          </a:r>
          <a:r>
            <a:rPr lang="en-US" sz="800" dirty="0" smtClean="0"/>
            <a:t>__</a:t>
          </a:r>
          <a:r>
            <a:rPr lang="en-US" sz="600" dirty="0" smtClean="0"/>
            <a:t>.py</a:t>
          </a:r>
          <a:endParaRPr lang="en-US" sz="600" dirty="0"/>
        </a:p>
      </dgm:t>
    </dgm:pt>
    <dgm:pt modelId="{6767A43B-E940-7F4D-BDED-79FB1E6112AE}" type="parTrans" cxnId="{2DBC1943-6830-8142-8FB6-944CF7CF2757}">
      <dgm:prSet/>
      <dgm:spPr/>
      <dgm:t>
        <a:bodyPr/>
        <a:lstStyle/>
        <a:p>
          <a:endParaRPr lang="en-US"/>
        </a:p>
      </dgm:t>
    </dgm:pt>
    <dgm:pt modelId="{01653F61-4FA2-0B47-97EE-C9802591565E}" type="sibTrans" cxnId="{2DBC1943-6830-8142-8FB6-944CF7CF2757}">
      <dgm:prSet/>
      <dgm:spPr/>
      <dgm:t>
        <a:bodyPr/>
        <a:lstStyle/>
        <a:p>
          <a:endParaRPr lang="en-US"/>
        </a:p>
      </dgm:t>
    </dgm:pt>
    <dgm:pt modelId="{39D171FA-CDFA-A448-AF3C-1D6A23E46116}">
      <dgm:prSet/>
      <dgm:spPr>
        <a:solidFill>
          <a:srgbClr val="948A54"/>
        </a:solidFill>
        <a:ln>
          <a:solidFill>
            <a:srgbClr val="948A54"/>
          </a:solidFill>
        </a:ln>
      </dgm:spPr>
      <dgm:t>
        <a:bodyPr/>
        <a:lstStyle/>
        <a:p>
          <a:r>
            <a:rPr lang="en-US" dirty="0" err="1" smtClean="0"/>
            <a:t>create_connection.py</a:t>
          </a:r>
          <a:endParaRPr lang="en-US" dirty="0"/>
        </a:p>
      </dgm:t>
    </dgm:pt>
    <dgm:pt modelId="{76B23144-BBB2-B24F-9489-EEDFE082053A}" type="parTrans" cxnId="{83B77340-4E97-B449-B162-F99CF9DCB3C5}">
      <dgm:prSet/>
      <dgm:spPr/>
      <dgm:t>
        <a:bodyPr/>
        <a:lstStyle/>
        <a:p>
          <a:endParaRPr lang="en-US"/>
        </a:p>
      </dgm:t>
    </dgm:pt>
    <dgm:pt modelId="{D1790F59-C5E8-E54E-A8CC-D65959836843}" type="sibTrans" cxnId="{83B77340-4E97-B449-B162-F99CF9DCB3C5}">
      <dgm:prSet/>
      <dgm:spPr/>
      <dgm:t>
        <a:bodyPr/>
        <a:lstStyle/>
        <a:p>
          <a:endParaRPr lang="en-US"/>
        </a:p>
      </dgm:t>
    </dgm:pt>
    <dgm:pt modelId="{A2376B41-04DB-AD4E-AF1E-6E1ED21B0A21}">
      <dgm:prSet/>
      <dgm:spPr>
        <a:solidFill>
          <a:srgbClr val="948A54"/>
        </a:solidFill>
        <a:ln>
          <a:solidFill>
            <a:srgbClr val="948A54"/>
          </a:solidFill>
        </a:ln>
      </dgm:spPr>
      <dgm:t>
        <a:bodyPr/>
        <a:lstStyle/>
        <a:p>
          <a:r>
            <a:rPr lang="en-US" dirty="0" err="1" smtClean="0"/>
            <a:t>create_db.py</a:t>
          </a:r>
          <a:endParaRPr lang="en-US" dirty="0"/>
        </a:p>
      </dgm:t>
    </dgm:pt>
    <dgm:pt modelId="{F483BDA7-5269-8649-A983-72BC813FF253}" type="parTrans" cxnId="{19D9D2DB-485E-334E-94A8-A48267A540EC}">
      <dgm:prSet/>
      <dgm:spPr/>
      <dgm:t>
        <a:bodyPr/>
        <a:lstStyle/>
        <a:p>
          <a:endParaRPr lang="en-US"/>
        </a:p>
      </dgm:t>
    </dgm:pt>
    <dgm:pt modelId="{2D71292E-187F-4D49-8A89-D420755AB039}" type="sibTrans" cxnId="{19D9D2DB-485E-334E-94A8-A48267A540EC}">
      <dgm:prSet/>
      <dgm:spPr/>
      <dgm:t>
        <a:bodyPr/>
        <a:lstStyle/>
        <a:p>
          <a:endParaRPr lang="en-US"/>
        </a:p>
      </dgm:t>
    </dgm:pt>
    <dgm:pt modelId="{D6C61DA4-BD4B-D242-92C3-C9305B1FFCB7}">
      <dgm:prSet/>
      <dgm:spPr>
        <a:solidFill>
          <a:srgbClr val="948A54"/>
        </a:solidFill>
        <a:ln>
          <a:solidFill>
            <a:srgbClr val="948A54"/>
          </a:solidFill>
        </a:ln>
      </dgm:spPr>
      <dgm:t>
        <a:bodyPr/>
        <a:lstStyle/>
        <a:p>
          <a:r>
            <a:rPr lang="en-US" dirty="0" err="1" smtClean="0"/>
            <a:t>create_tb.py</a:t>
          </a:r>
          <a:endParaRPr lang="en-US" dirty="0"/>
        </a:p>
      </dgm:t>
    </dgm:pt>
    <dgm:pt modelId="{36163705-249E-784D-BE12-27C941303D49}" type="parTrans" cxnId="{DFDF3420-073C-7E4A-A53A-0573411266D6}">
      <dgm:prSet/>
      <dgm:spPr/>
      <dgm:t>
        <a:bodyPr/>
        <a:lstStyle/>
        <a:p>
          <a:endParaRPr lang="en-US"/>
        </a:p>
      </dgm:t>
    </dgm:pt>
    <dgm:pt modelId="{ED8E6C50-6D0E-D949-9F88-248FE9DF8650}" type="sibTrans" cxnId="{DFDF3420-073C-7E4A-A53A-0573411266D6}">
      <dgm:prSet/>
      <dgm:spPr/>
      <dgm:t>
        <a:bodyPr/>
        <a:lstStyle/>
        <a:p>
          <a:endParaRPr lang="en-US"/>
        </a:p>
      </dgm:t>
    </dgm:pt>
    <dgm:pt modelId="{21CB849A-273A-AE41-9D1C-B01914DF8862}">
      <dgm:prSet/>
      <dgm:spPr>
        <a:solidFill>
          <a:srgbClr val="948A54"/>
        </a:solidFill>
        <a:ln>
          <a:solidFill>
            <a:srgbClr val="948A54"/>
          </a:solidFill>
        </a:ln>
      </dgm:spPr>
      <dgm:t>
        <a:bodyPr/>
        <a:lstStyle/>
        <a:p>
          <a:r>
            <a:rPr lang="en-US" dirty="0" smtClean="0"/>
            <a:t>mysql_query.py</a:t>
          </a:r>
          <a:endParaRPr lang="en-US" dirty="0"/>
        </a:p>
      </dgm:t>
    </dgm:pt>
    <dgm:pt modelId="{86EEC1C7-19A5-1A45-973D-B4B8947FC4B1}" type="parTrans" cxnId="{B521D5C5-84AF-254E-83F1-FDF28A9DDD3F}">
      <dgm:prSet/>
      <dgm:spPr/>
      <dgm:t>
        <a:bodyPr/>
        <a:lstStyle/>
        <a:p>
          <a:endParaRPr lang="en-US"/>
        </a:p>
      </dgm:t>
    </dgm:pt>
    <dgm:pt modelId="{907BCDC4-AB17-7641-AFAE-9EA5852269DB}" type="sibTrans" cxnId="{B521D5C5-84AF-254E-83F1-FDF28A9DDD3F}">
      <dgm:prSet/>
      <dgm:spPr/>
      <dgm:t>
        <a:bodyPr/>
        <a:lstStyle/>
        <a:p>
          <a:endParaRPr lang="en-US"/>
        </a:p>
      </dgm:t>
    </dgm:pt>
    <dgm:pt modelId="{1980AB12-96EF-114F-B8C7-971EF59C7964}">
      <dgm:prSet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r>
            <a:rPr lang="en-US" dirty="0" smtClean="0"/>
            <a:t>__</a:t>
          </a:r>
          <a:r>
            <a:rPr lang="en-US" dirty="0" err="1" smtClean="0"/>
            <a:t>init</a:t>
          </a:r>
          <a:r>
            <a:rPr lang="en-US" dirty="0" smtClean="0"/>
            <a:t>__.py</a:t>
          </a:r>
          <a:endParaRPr lang="en-US" dirty="0"/>
        </a:p>
      </dgm:t>
    </dgm:pt>
    <dgm:pt modelId="{FEBAE5FD-EB65-8C4F-B0D3-5DD586B5A795}" type="parTrans" cxnId="{E9E86029-14E8-D842-A442-8CF8E6BB470C}">
      <dgm:prSet/>
      <dgm:spPr/>
      <dgm:t>
        <a:bodyPr/>
        <a:lstStyle/>
        <a:p>
          <a:endParaRPr lang="en-US"/>
        </a:p>
      </dgm:t>
    </dgm:pt>
    <dgm:pt modelId="{C1649920-5E53-9A4C-A05C-9945FF722CAC}" type="sibTrans" cxnId="{E9E86029-14E8-D842-A442-8CF8E6BB470C}">
      <dgm:prSet/>
      <dgm:spPr/>
      <dgm:t>
        <a:bodyPr/>
        <a:lstStyle/>
        <a:p>
          <a:endParaRPr lang="en-US"/>
        </a:p>
      </dgm:t>
    </dgm:pt>
    <dgm:pt modelId="{B879F30B-BD88-814B-91AE-09C479A278A2}">
      <dgm:prSet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r>
            <a:rPr lang="en-US" dirty="0" smtClean="0"/>
            <a:t>file2db.py</a:t>
          </a:r>
          <a:endParaRPr lang="en-US" dirty="0"/>
        </a:p>
      </dgm:t>
    </dgm:pt>
    <dgm:pt modelId="{8FD713CC-63B8-C84C-AF1F-9CA420813A14}" type="parTrans" cxnId="{E78D9634-253B-0D40-A213-52991433580D}">
      <dgm:prSet/>
      <dgm:spPr/>
      <dgm:t>
        <a:bodyPr/>
        <a:lstStyle/>
        <a:p>
          <a:endParaRPr lang="en-US"/>
        </a:p>
      </dgm:t>
    </dgm:pt>
    <dgm:pt modelId="{8C57D548-6C49-1547-8449-0AC08D503822}" type="sibTrans" cxnId="{E78D9634-253B-0D40-A213-52991433580D}">
      <dgm:prSet/>
      <dgm:spPr/>
      <dgm:t>
        <a:bodyPr/>
        <a:lstStyle/>
        <a:p>
          <a:endParaRPr lang="en-US"/>
        </a:p>
      </dgm:t>
    </dgm:pt>
    <dgm:pt modelId="{32E848A4-50F0-DE48-A412-9E167ACD697C}">
      <dgm:prSet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r>
            <a:rPr lang="en-US" dirty="0" smtClean="0"/>
            <a:t>db2file.py</a:t>
          </a:r>
          <a:endParaRPr lang="en-US" dirty="0"/>
        </a:p>
      </dgm:t>
    </dgm:pt>
    <dgm:pt modelId="{D0F0C999-7CD8-F84B-B488-77897B175AA5}" type="parTrans" cxnId="{6979B47C-3334-2A45-AB69-FAD6546FE96A}">
      <dgm:prSet/>
      <dgm:spPr/>
      <dgm:t>
        <a:bodyPr/>
        <a:lstStyle/>
        <a:p>
          <a:endParaRPr lang="en-US"/>
        </a:p>
      </dgm:t>
    </dgm:pt>
    <dgm:pt modelId="{23FD0EBB-FFC8-4841-8705-04C04CD32691}" type="sibTrans" cxnId="{6979B47C-3334-2A45-AB69-FAD6546FE96A}">
      <dgm:prSet/>
      <dgm:spPr/>
      <dgm:t>
        <a:bodyPr/>
        <a:lstStyle/>
        <a:p>
          <a:endParaRPr lang="en-US"/>
        </a:p>
      </dgm:t>
    </dgm:pt>
    <dgm:pt modelId="{1A7D6C4B-A903-FA41-9350-123A51E1FC5C}">
      <dgm:prSet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r>
            <a:rPr lang="en-US" dirty="0" smtClean="0"/>
            <a:t>db2viz.py</a:t>
          </a:r>
          <a:endParaRPr lang="en-US" dirty="0"/>
        </a:p>
      </dgm:t>
    </dgm:pt>
    <dgm:pt modelId="{E907DE4E-0D1C-054B-A9D5-59E0BBD365E3}" type="parTrans" cxnId="{007D4AAE-6947-7244-8F1D-4FA4873C0323}">
      <dgm:prSet/>
      <dgm:spPr/>
      <dgm:t>
        <a:bodyPr/>
        <a:lstStyle/>
        <a:p>
          <a:endParaRPr lang="en-US"/>
        </a:p>
      </dgm:t>
    </dgm:pt>
    <dgm:pt modelId="{168BDCA4-7EDD-6041-B312-15B41A0ECDB2}" type="sibTrans" cxnId="{007D4AAE-6947-7244-8F1D-4FA4873C0323}">
      <dgm:prSet/>
      <dgm:spPr/>
      <dgm:t>
        <a:bodyPr/>
        <a:lstStyle/>
        <a:p>
          <a:endParaRPr lang="en-US"/>
        </a:p>
      </dgm:t>
    </dgm:pt>
    <dgm:pt modelId="{8C4933BA-C50D-3F4D-95DB-EAB4CE68099A}">
      <dgm:prSet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r>
            <a:rPr lang="en-US" dirty="0" smtClean="0"/>
            <a:t>viz2db.py</a:t>
          </a:r>
          <a:endParaRPr lang="en-US" dirty="0"/>
        </a:p>
      </dgm:t>
    </dgm:pt>
    <dgm:pt modelId="{E64B7D41-7916-3D46-AA2B-7EA12E76B673}" type="parTrans" cxnId="{59A26DBE-4C97-AE43-81EA-A2824CA7A89C}">
      <dgm:prSet/>
      <dgm:spPr/>
      <dgm:t>
        <a:bodyPr/>
        <a:lstStyle/>
        <a:p>
          <a:endParaRPr lang="en-US"/>
        </a:p>
      </dgm:t>
    </dgm:pt>
    <dgm:pt modelId="{039C67F9-900C-A741-8731-A1C486CD54EA}" type="sibTrans" cxnId="{59A26DBE-4C97-AE43-81EA-A2824CA7A89C}">
      <dgm:prSet/>
      <dgm:spPr/>
      <dgm:t>
        <a:bodyPr/>
        <a:lstStyle/>
        <a:p>
          <a:endParaRPr lang="en-US"/>
        </a:p>
      </dgm:t>
    </dgm:pt>
    <dgm:pt modelId="{27AA7B37-4EB9-3E45-94FA-1B23B9311215}">
      <dgm:prSet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r>
            <a:rPr lang="en-US" dirty="0" smtClean="0"/>
            <a:t>db2algo.py</a:t>
          </a:r>
          <a:endParaRPr lang="en-US" dirty="0"/>
        </a:p>
      </dgm:t>
    </dgm:pt>
    <dgm:pt modelId="{7B7114F6-1991-6E40-9A6E-A238B008700D}" type="parTrans" cxnId="{C1E6435D-3ED6-9049-AE4B-9F9C19555CCB}">
      <dgm:prSet/>
      <dgm:spPr/>
      <dgm:t>
        <a:bodyPr/>
        <a:lstStyle/>
        <a:p>
          <a:endParaRPr lang="en-US"/>
        </a:p>
      </dgm:t>
    </dgm:pt>
    <dgm:pt modelId="{08A8567A-302A-5E4E-A816-6D3DE08B4FA8}" type="sibTrans" cxnId="{C1E6435D-3ED6-9049-AE4B-9F9C19555CCB}">
      <dgm:prSet/>
      <dgm:spPr/>
      <dgm:t>
        <a:bodyPr/>
        <a:lstStyle/>
        <a:p>
          <a:endParaRPr lang="en-US"/>
        </a:p>
      </dgm:t>
    </dgm:pt>
    <dgm:pt modelId="{8C90DF85-3849-4744-8AE7-ACAD086E3E4A}">
      <dgm:prSet/>
      <dgm:spPr>
        <a:solidFill>
          <a:schemeClr val="bg1">
            <a:lumMod val="50000"/>
          </a:schemeClr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en-US" dirty="0" smtClean="0"/>
            <a:t>__</a:t>
          </a:r>
          <a:r>
            <a:rPr lang="en-US" dirty="0" err="1" smtClean="0"/>
            <a:t>init</a:t>
          </a:r>
          <a:r>
            <a:rPr lang="en-US" dirty="0" smtClean="0"/>
            <a:t>__.py</a:t>
          </a:r>
          <a:endParaRPr lang="en-US" dirty="0"/>
        </a:p>
      </dgm:t>
    </dgm:pt>
    <dgm:pt modelId="{D81420B6-0ACE-4C4A-843E-4F0DB86FCD2D}" type="parTrans" cxnId="{4C6F1717-531A-D844-A113-2BE1BED9DDF0}">
      <dgm:prSet/>
      <dgm:spPr/>
      <dgm:t>
        <a:bodyPr/>
        <a:lstStyle/>
        <a:p>
          <a:endParaRPr lang="en-US"/>
        </a:p>
      </dgm:t>
    </dgm:pt>
    <dgm:pt modelId="{04111CD5-D1FC-8649-9574-3B9AF61DC29E}" type="sibTrans" cxnId="{4C6F1717-531A-D844-A113-2BE1BED9DDF0}">
      <dgm:prSet/>
      <dgm:spPr/>
      <dgm:t>
        <a:bodyPr/>
        <a:lstStyle/>
        <a:p>
          <a:endParaRPr lang="en-US"/>
        </a:p>
      </dgm:t>
    </dgm:pt>
    <dgm:pt modelId="{DB293711-91FC-DA46-A83A-2AFC22748E06}">
      <dgm:prSet/>
      <dgm:spPr>
        <a:solidFill>
          <a:srgbClr val="7F7F7F"/>
        </a:solidFill>
        <a:ln>
          <a:solidFill>
            <a:srgbClr val="7F7F7F"/>
          </a:solidFill>
        </a:ln>
      </dgm:spPr>
      <dgm:t>
        <a:bodyPr/>
        <a:lstStyle/>
        <a:p>
          <a:r>
            <a:rPr lang="en-US" dirty="0" err="1" smtClean="0"/>
            <a:t>algorithm.py</a:t>
          </a:r>
          <a:endParaRPr lang="en-US" dirty="0"/>
        </a:p>
      </dgm:t>
    </dgm:pt>
    <dgm:pt modelId="{F008811E-1F25-BB4C-A06D-8EF909038486}" type="parTrans" cxnId="{B3A2142C-6E91-1348-84CD-4CFC1172F017}">
      <dgm:prSet/>
      <dgm:spPr/>
      <dgm:t>
        <a:bodyPr/>
        <a:lstStyle/>
        <a:p>
          <a:endParaRPr lang="en-US"/>
        </a:p>
      </dgm:t>
    </dgm:pt>
    <dgm:pt modelId="{28124791-9ADC-0E44-B007-60F9EA3DD0B2}" type="sibTrans" cxnId="{B3A2142C-6E91-1348-84CD-4CFC1172F017}">
      <dgm:prSet/>
      <dgm:spPr/>
      <dgm:t>
        <a:bodyPr/>
        <a:lstStyle/>
        <a:p>
          <a:endParaRPr lang="en-US"/>
        </a:p>
      </dgm:t>
    </dgm:pt>
    <dgm:pt modelId="{F4FBB585-0914-8B44-8F27-5C12000E4EF1}">
      <dgm:prSet/>
      <dgm:spPr>
        <a:solidFill>
          <a:schemeClr val="accent1">
            <a:lumMod val="75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US" dirty="0" smtClean="0"/>
            <a:t>__</a:t>
          </a:r>
          <a:r>
            <a:rPr lang="en-US" dirty="0" err="1" smtClean="0"/>
            <a:t>init</a:t>
          </a:r>
          <a:r>
            <a:rPr lang="en-US" dirty="0" smtClean="0"/>
            <a:t>__py</a:t>
          </a:r>
          <a:endParaRPr lang="en-US" dirty="0"/>
        </a:p>
      </dgm:t>
    </dgm:pt>
    <dgm:pt modelId="{C7E5215A-E7B9-6E49-9A84-9BCA12C5507D}" type="parTrans" cxnId="{ECE6757C-59FD-6544-B12C-5159A3B3B912}">
      <dgm:prSet/>
      <dgm:spPr/>
      <dgm:t>
        <a:bodyPr/>
        <a:lstStyle/>
        <a:p>
          <a:endParaRPr lang="en-US"/>
        </a:p>
      </dgm:t>
    </dgm:pt>
    <dgm:pt modelId="{5B8D93EE-C328-884C-9EC4-EEFB6D7BC1D4}" type="sibTrans" cxnId="{ECE6757C-59FD-6544-B12C-5159A3B3B912}">
      <dgm:prSet/>
      <dgm:spPr/>
      <dgm:t>
        <a:bodyPr/>
        <a:lstStyle/>
        <a:p>
          <a:endParaRPr lang="en-US"/>
        </a:p>
      </dgm:t>
    </dgm:pt>
    <dgm:pt modelId="{3EF02F5A-D2CA-AE4F-910F-75F7BB849114}">
      <dgm:prSet/>
      <dgm:spPr>
        <a:solidFill>
          <a:srgbClr val="376092"/>
        </a:solidFill>
        <a:ln>
          <a:solidFill>
            <a:srgbClr val="376092"/>
          </a:solidFill>
        </a:ln>
      </dgm:spPr>
      <dgm:t>
        <a:bodyPr/>
        <a:lstStyle/>
        <a:p>
          <a:r>
            <a:rPr lang="en-US" dirty="0" err="1" smtClean="0"/>
            <a:t>bar.py</a:t>
          </a:r>
          <a:endParaRPr lang="en-US" dirty="0"/>
        </a:p>
      </dgm:t>
    </dgm:pt>
    <dgm:pt modelId="{E9DFB3D0-1601-F846-AE86-DF80166C1A07}" type="parTrans" cxnId="{DA6E7FE9-5D9A-A945-AF84-E62619CB570D}">
      <dgm:prSet/>
      <dgm:spPr/>
      <dgm:t>
        <a:bodyPr/>
        <a:lstStyle/>
        <a:p>
          <a:endParaRPr lang="en-US"/>
        </a:p>
      </dgm:t>
    </dgm:pt>
    <dgm:pt modelId="{CB14FF0D-79B7-2344-B568-8466F002A3B5}" type="sibTrans" cxnId="{DA6E7FE9-5D9A-A945-AF84-E62619CB570D}">
      <dgm:prSet/>
      <dgm:spPr/>
      <dgm:t>
        <a:bodyPr/>
        <a:lstStyle/>
        <a:p>
          <a:endParaRPr lang="en-US"/>
        </a:p>
      </dgm:t>
    </dgm:pt>
    <dgm:pt modelId="{113CA796-A332-1849-81E4-A8BDD97D203A}" type="pres">
      <dgm:prSet presAssocID="{4CE63182-174C-054C-B7B1-E17119701C3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0367A97-001F-EF49-BD68-BBD89409059D}" type="pres">
      <dgm:prSet presAssocID="{BA20B89D-84F2-EA4B-8E79-C415C22B4636}" presName="root1" presStyleCnt="0"/>
      <dgm:spPr/>
    </dgm:pt>
    <dgm:pt modelId="{15CFCDB8-008F-7A4D-B89F-887D81806A3C}" type="pres">
      <dgm:prSet presAssocID="{BA20B89D-84F2-EA4B-8E79-C415C22B4636}" presName="LevelOneTextNode" presStyleLbl="node0" presStyleIdx="0" presStyleCnt="1" custScaleX="221735" custScaleY="133041" custLinFactX="-162627" custLinFactY="-400000" custLinFactNeighborX="-200000" custLinFactNeighborY="-44762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DCBDA1-7088-E44F-96BB-9B187A9C5E84}" type="pres">
      <dgm:prSet presAssocID="{BA20B89D-84F2-EA4B-8E79-C415C22B4636}" presName="level2hierChild" presStyleCnt="0"/>
      <dgm:spPr/>
    </dgm:pt>
    <dgm:pt modelId="{8553BD2F-000A-0A41-AA2F-D7C4D7630A2E}" type="pres">
      <dgm:prSet presAssocID="{511F3B45-AE4E-B74F-8390-F4A136B87DCB}" presName="conn2-1" presStyleLbl="parChTrans1D2" presStyleIdx="0" presStyleCnt="6"/>
      <dgm:spPr/>
      <dgm:t>
        <a:bodyPr/>
        <a:lstStyle/>
        <a:p>
          <a:endParaRPr lang="en-US"/>
        </a:p>
      </dgm:t>
    </dgm:pt>
    <dgm:pt modelId="{B9C04CDD-CFF1-5B48-AD22-6F0B4FA8EC7E}" type="pres">
      <dgm:prSet presAssocID="{511F3B45-AE4E-B74F-8390-F4A136B87DCB}" presName="connTx" presStyleLbl="parChTrans1D2" presStyleIdx="0" presStyleCnt="6"/>
      <dgm:spPr/>
      <dgm:t>
        <a:bodyPr/>
        <a:lstStyle/>
        <a:p>
          <a:endParaRPr lang="en-US"/>
        </a:p>
      </dgm:t>
    </dgm:pt>
    <dgm:pt modelId="{6C84F6C0-B8EF-C74D-8831-5EF6F8FA3FE0}" type="pres">
      <dgm:prSet presAssocID="{40FFC236-5343-0149-896B-0D0ED3B7629B}" presName="root2" presStyleCnt="0"/>
      <dgm:spPr/>
    </dgm:pt>
    <dgm:pt modelId="{F443F179-29E2-A64B-A682-DA2820944398}" type="pres">
      <dgm:prSet presAssocID="{40FFC236-5343-0149-896B-0D0ED3B7629B}" presName="LevelTwoTextNode" presStyleLbl="node2" presStyleIdx="0" presStyleCnt="6" custScaleX="178447" custScaleY="91798" custLinFactNeighborX="-4983" custLinFactNeighborY="3066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1A60E59-6ECE-404E-8ADB-F79C4434BFFD}" type="pres">
      <dgm:prSet presAssocID="{40FFC236-5343-0149-896B-0D0ED3B7629B}" presName="level3hierChild" presStyleCnt="0"/>
      <dgm:spPr/>
    </dgm:pt>
    <dgm:pt modelId="{202E7172-33C5-C44B-B705-088F568C1D33}" type="pres">
      <dgm:prSet presAssocID="{138B78AE-9926-594A-816D-D78E5EF05781}" presName="conn2-1" presStyleLbl="parChTrans1D2" presStyleIdx="1" presStyleCnt="6"/>
      <dgm:spPr/>
      <dgm:t>
        <a:bodyPr/>
        <a:lstStyle/>
        <a:p>
          <a:endParaRPr lang="en-US"/>
        </a:p>
      </dgm:t>
    </dgm:pt>
    <dgm:pt modelId="{D8EA8B9E-65FD-0F49-AA2E-919F52C261A1}" type="pres">
      <dgm:prSet presAssocID="{138B78AE-9926-594A-816D-D78E5EF05781}" presName="connTx" presStyleLbl="parChTrans1D2" presStyleIdx="1" presStyleCnt="6"/>
      <dgm:spPr/>
      <dgm:t>
        <a:bodyPr/>
        <a:lstStyle/>
        <a:p>
          <a:endParaRPr lang="en-US"/>
        </a:p>
      </dgm:t>
    </dgm:pt>
    <dgm:pt modelId="{1C97B047-303F-5F41-AEB8-8D1C4F3E7A5A}" type="pres">
      <dgm:prSet presAssocID="{E847598A-9E7E-2E4A-B934-B3404C402477}" presName="root2" presStyleCnt="0"/>
      <dgm:spPr/>
    </dgm:pt>
    <dgm:pt modelId="{C7096D76-3777-0C41-A9DE-AD2A1FB4E069}" type="pres">
      <dgm:prSet presAssocID="{E847598A-9E7E-2E4A-B934-B3404C402477}" presName="LevelTwoTextNode" presStyleLbl="node2" presStyleIdx="1" presStyleCnt="6" custLinFactNeighborX="-4697" custLinFactNeighborY="4655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5EDD40B-6105-AC45-859B-5C780DFC9C2F}" type="pres">
      <dgm:prSet presAssocID="{E847598A-9E7E-2E4A-B934-B3404C402477}" presName="level3hierChild" presStyleCnt="0"/>
      <dgm:spPr/>
    </dgm:pt>
    <dgm:pt modelId="{391B2E16-ED54-4243-B797-56D8149130E5}" type="pres">
      <dgm:prSet presAssocID="{240873FE-2FE7-9044-A076-594F67779B9A}" presName="conn2-1" presStyleLbl="parChTrans1D3" presStyleIdx="0" presStyleCnt="18"/>
      <dgm:spPr/>
      <dgm:t>
        <a:bodyPr/>
        <a:lstStyle/>
        <a:p>
          <a:endParaRPr lang="en-US"/>
        </a:p>
      </dgm:t>
    </dgm:pt>
    <dgm:pt modelId="{3761419C-F73D-8744-A14D-508483F14E42}" type="pres">
      <dgm:prSet presAssocID="{240873FE-2FE7-9044-A076-594F67779B9A}" presName="connTx" presStyleLbl="parChTrans1D3" presStyleIdx="0" presStyleCnt="18"/>
      <dgm:spPr/>
      <dgm:t>
        <a:bodyPr/>
        <a:lstStyle/>
        <a:p>
          <a:endParaRPr lang="en-US"/>
        </a:p>
      </dgm:t>
    </dgm:pt>
    <dgm:pt modelId="{45975151-5591-7B4B-9051-7E829E363155}" type="pres">
      <dgm:prSet presAssocID="{5F8703D4-5496-494A-B810-C9F15EE67031}" presName="root2" presStyleCnt="0"/>
      <dgm:spPr/>
    </dgm:pt>
    <dgm:pt modelId="{15E1EB0B-FC37-AB43-8128-072BB9DBDDC4}" type="pres">
      <dgm:prSet presAssocID="{5F8703D4-5496-494A-B810-C9F15EE67031}" presName="LevelTwoTextNode" presStyleLbl="node3" presStyleIdx="0" presStyleCnt="18" custLinFactNeighborX="96908" custLinFactNeighborY="-9362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8506B05-240C-0840-BC87-583A899EC8DF}" type="pres">
      <dgm:prSet presAssocID="{5F8703D4-5496-494A-B810-C9F15EE67031}" presName="level3hierChild" presStyleCnt="0"/>
      <dgm:spPr/>
    </dgm:pt>
    <dgm:pt modelId="{19F85367-8821-CF43-9CC9-5EBA0C5D0097}" type="pres">
      <dgm:prSet presAssocID="{A7019158-3747-6B46-81D0-375537A73B95}" presName="conn2-1" presStyleLbl="parChTrans1D3" presStyleIdx="1" presStyleCnt="18"/>
      <dgm:spPr/>
      <dgm:t>
        <a:bodyPr/>
        <a:lstStyle/>
        <a:p>
          <a:endParaRPr lang="en-US"/>
        </a:p>
      </dgm:t>
    </dgm:pt>
    <dgm:pt modelId="{4F242BAE-DFBA-EE4B-9441-D969500A2192}" type="pres">
      <dgm:prSet presAssocID="{A7019158-3747-6B46-81D0-375537A73B95}" presName="connTx" presStyleLbl="parChTrans1D3" presStyleIdx="1" presStyleCnt="18"/>
      <dgm:spPr/>
      <dgm:t>
        <a:bodyPr/>
        <a:lstStyle/>
        <a:p>
          <a:endParaRPr lang="en-US"/>
        </a:p>
      </dgm:t>
    </dgm:pt>
    <dgm:pt modelId="{5F279CF7-A728-2540-BE7B-45F1152C7507}" type="pres">
      <dgm:prSet presAssocID="{2DDB8CBD-11A4-0A43-A357-80D05431FE53}" presName="root2" presStyleCnt="0"/>
      <dgm:spPr/>
    </dgm:pt>
    <dgm:pt modelId="{EA98AAE3-E40C-3E46-A166-2BAC69D7D911}" type="pres">
      <dgm:prSet presAssocID="{2DDB8CBD-11A4-0A43-A357-80D05431FE53}" presName="LevelTwoTextNode" presStyleLbl="node3" presStyleIdx="1" presStyleCnt="18" custScaleX="144974" custScaleY="95398" custLinFactNeighborX="96908" custLinFactNeighborY="-8499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A5345A-3816-E643-96C3-90F8B6433441}" type="pres">
      <dgm:prSet presAssocID="{2DDB8CBD-11A4-0A43-A357-80D05431FE53}" presName="level3hierChild" presStyleCnt="0"/>
      <dgm:spPr/>
    </dgm:pt>
    <dgm:pt modelId="{CFC327B0-88E4-D841-92F0-3DD9C0075F4C}" type="pres">
      <dgm:prSet presAssocID="{4E8BADC0-3703-B845-923F-4B047AB9DAD5}" presName="conn2-1" presStyleLbl="parChTrans1D3" presStyleIdx="2" presStyleCnt="18"/>
      <dgm:spPr/>
      <dgm:t>
        <a:bodyPr/>
        <a:lstStyle/>
        <a:p>
          <a:endParaRPr lang="en-US"/>
        </a:p>
      </dgm:t>
    </dgm:pt>
    <dgm:pt modelId="{71688B00-9FB1-4846-AB12-F81053988267}" type="pres">
      <dgm:prSet presAssocID="{4E8BADC0-3703-B845-923F-4B047AB9DAD5}" presName="connTx" presStyleLbl="parChTrans1D3" presStyleIdx="2" presStyleCnt="18"/>
      <dgm:spPr/>
      <dgm:t>
        <a:bodyPr/>
        <a:lstStyle/>
        <a:p>
          <a:endParaRPr lang="en-US"/>
        </a:p>
      </dgm:t>
    </dgm:pt>
    <dgm:pt modelId="{14E30AE0-07CD-214D-9994-67A5C7C74E5A}" type="pres">
      <dgm:prSet presAssocID="{8FE08CD8-7625-DA40-AE51-BA95F273C0B6}" presName="root2" presStyleCnt="0"/>
      <dgm:spPr/>
    </dgm:pt>
    <dgm:pt modelId="{61A18A8F-AF46-D042-B6C9-D5E129AC47C5}" type="pres">
      <dgm:prSet presAssocID="{8FE08CD8-7625-DA40-AE51-BA95F273C0B6}" presName="LevelTwoTextNode" presStyleLbl="node3" presStyleIdx="2" presStyleCnt="18" custLinFactNeighborX="96908" custLinFactNeighborY="-7636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06D58BC-C0D5-CE41-8F62-B637AF4211D1}" type="pres">
      <dgm:prSet presAssocID="{8FE08CD8-7625-DA40-AE51-BA95F273C0B6}" presName="level3hierChild" presStyleCnt="0"/>
      <dgm:spPr/>
    </dgm:pt>
    <dgm:pt modelId="{527B308A-AE0C-2249-998D-9862AF1B87DA}" type="pres">
      <dgm:prSet presAssocID="{AAB15380-554A-9D41-9587-AD0083854404}" presName="conn2-1" presStyleLbl="parChTrans1D2" presStyleIdx="2" presStyleCnt="6"/>
      <dgm:spPr/>
      <dgm:t>
        <a:bodyPr/>
        <a:lstStyle/>
        <a:p>
          <a:endParaRPr lang="en-US"/>
        </a:p>
      </dgm:t>
    </dgm:pt>
    <dgm:pt modelId="{CA4B13C3-9625-1447-B2CC-1904710A9E54}" type="pres">
      <dgm:prSet presAssocID="{AAB15380-554A-9D41-9587-AD0083854404}" presName="connTx" presStyleLbl="parChTrans1D2" presStyleIdx="2" presStyleCnt="6"/>
      <dgm:spPr/>
      <dgm:t>
        <a:bodyPr/>
        <a:lstStyle/>
        <a:p>
          <a:endParaRPr lang="en-US"/>
        </a:p>
      </dgm:t>
    </dgm:pt>
    <dgm:pt modelId="{66220DE0-7370-C840-B93F-7BEF7B934AA2}" type="pres">
      <dgm:prSet presAssocID="{12956096-560E-1444-BD57-1CD1DB1D0C0A}" presName="root2" presStyleCnt="0"/>
      <dgm:spPr/>
    </dgm:pt>
    <dgm:pt modelId="{E9AA9A27-1AC8-E64A-8ED2-208351C129E8}" type="pres">
      <dgm:prSet presAssocID="{12956096-560E-1444-BD57-1CD1DB1D0C0A}" presName="LevelTwoTextNode" presStyleLbl="node2" presStyleIdx="2" presStyleCnt="6" custLinFactNeighborX="-270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8A82F84-9B57-4A4C-93C2-948FCD1F8E88}" type="pres">
      <dgm:prSet presAssocID="{12956096-560E-1444-BD57-1CD1DB1D0C0A}" presName="level3hierChild" presStyleCnt="0"/>
      <dgm:spPr/>
    </dgm:pt>
    <dgm:pt modelId="{C1123AB8-2A86-4D43-8763-4025F5F78E67}" type="pres">
      <dgm:prSet presAssocID="{6767A43B-E940-7F4D-BDED-79FB1E6112AE}" presName="conn2-1" presStyleLbl="parChTrans1D3" presStyleIdx="3" presStyleCnt="18"/>
      <dgm:spPr/>
      <dgm:t>
        <a:bodyPr/>
        <a:lstStyle/>
        <a:p>
          <a:endParaRPr lang="en-US"/>
        </a:p>
      </dgm:t>
    </dgm:pt>
    <dgm:pt modelId="{1C3E6CAE-A82B-174E-B061-95B5EB892D90}" type="pres">
      <dgm:prSet presAssocID="{6767A43B-E940-7F4D-BDED-79FB1E6112AE}" presName="connTx" presStyleLbl="parChTrans1D3" presStyleIdx="3" presStyleCnt="18"/>
      <dgm:spPr/>
      <dgm:t>
        <a:bodyPr/>
        <a:lstStyle/>
        <a:p>
          <a:endParaRPr lang="en-US"/>
        </a:p>
      </dgm:t>
    </dgm:pt>
    <dgm:pt modelId="{96235A3D-CCE9-7449-AE27-8C7D638BEF60}" type="pres">
      <dgm:prSet presAssocID="{93C66FB5-8A74-6E43-8CE3-CFF700DE9797}" presName="root2" presStyleCnt="0"/>
      <dgm:spPr/>
    </dgm:pt>
    <dgm:pt modelId="{AC87DFCE-E6E0-3E43-8FA1-6ED46824460F}" type="pres">
      <dgm:prSet presAssocID="{93C66FB5-8A74-6E43-8CE3-CFF700DE9797}" presName="LevelTwoTextNode" presStyleLbl="node3" presStyleIdx="3" presStyleCnt="18" custScaleX="181483" custScaleY="117802" custLinFactX="66037" custLinFactNeighborX="100000" custLinFactNeighborY="-2547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00CA809-F7B8-9D4D-B227-2431463E7C0B}" type="pres">
      <dgm:prSet presAssocID="{93C66FB5-8A74-6E43-8CE3-CFF700DE9797}" presName="level3hierChild" presStyleCnt="0"/>
      <dgm:spPr/>
    </dgm:pt>
    <dgm:pt modelId="{E70FAB8A-E827-1542-99A6-E0079C77F110}" type="pres">
      <dgm:prSet presAssocID="{76B23144-BBB2-B24F-9489-EEDFE082053A}" presName="conn2-1" presStyleLbl="parChTrans1D3" presStyleIdx="4" presStyleCnt="18"/>
      <dgm:spPr/>
      <dgm:t>
        <a:bodyPr/>
        <a:lstStyle/>
        <a:p>
          <a:endParaRPr lang="en-US"/>
        </a:p>
      </dgm:t>
    </dgm:pt>
    <dgm:pt modelId="{AAF2E34E-1C9C-424F-84B8-BC74BA4DC89F}" type="pres">
      <dgm:prSet presAssocID="{76B23144-BBB2-B24F-9489-EEDFE082053A}" presName="connTx" presStyleLbl="parChTrans1D3" presStyleIdx="4" presStyleCnt="18"/>
      <dgm:spPr/>
      <dgm:t>
        <a:bodyPr/>
        <a:lstStyle/>
        <a:p>
          <a:endParaRPr lang="en-US"/>
        </a:p>
      </dgm:t>
    </dgm:pt>
    <dgm:pt modelId="{0DA96B83-45AC-F24A-8793-5291B6574531}" type="pres">
      <dgm:prSet presAssocID="{39D171FA-CDFA-A448-AF3C-1D6A23E46116}" presName="root2" presStyleCnt="0"/>
      <dgm:spPr/>
    </dgm:pt>
    <dgm:pt modelId="{B3479F43-A328-4C40-B04C-D688A4E62E53}" type="pres">
      <dgm:prSet presAssocID="{39D171FA-CDFA-A448-AF3C-1D6A23E46116}" presName="LevelTwoTextNode" presStyleLbl="node3" presStyleIdx="4" presStyleCnt="18" custScaleX="181483" custScaleY="117802" custLinFactX="68787" custLinFactNeighborX="100000" custLinFactNeighborY="-143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B0B634C-19DC-244D-B65A-28F92071A136}" type="pres">
      <dgm:prSet presAssocID="{39D171FA-CDFA-A448-AF3C-1D6A23E46116}" presName="level3hierChild" presStyleCnt="0"/>
      <dgm:spPr/>
    </dgm:pt>
    <dgm:pt modelId="{0F5BC6F0-7C00-BF48-A7CD-D23BA3EB15C8}" type="pres">
      <dgm:prSet presAssocID="{F483BDA7-5269-8649-A983-72BC813FF253}" presName="conn2-1" presStyleLbl="parChTrans1D3" presStyleIdx="5" presStyleCnt="18"/>
      <dgm:spPr/>
      <dgm:t>
        <a:bodyPr/>
        <a:lstStyle/>
        <a:p>
          <a:endParaRPr lang="en-US"/>
        </a:p>
      </dgm:t>
    </dgm:pt>
    <dgm:pt modelId="{694F3648-0CAD-584F-A8B1-A31B8C4364D3}" type="pres">
      <dgm:prSet presAssocID="{F483BDA7-5269-8649-A983-72BC813FF253}" presName="connTx" presStyleLbl="parChTrans1D3" presStyleIdx="5" presStyleCnt="18"/>
      <dgm:spPr/>
      <dgm:t>
        <a:bodyPr/>
        <a:lstStyle/>
        <a:p>
          <a:endParaRPr lang="en-US"/>
        </a:p>
      </dgm:t>
    </dgm:pt>
    <dgm:pt modelId="{788FB174-0772-5D46-9C74-52EA74F97A3F}" type="pres">
      <dgm:prSet presAssocID="{A2376B41-04DB-AD4E-AF1E-6E1ED21B0A21}" presName="root2" presStyleCnt="0"/>
      <dgm:spPr/>
    </dgm:pt>
    <dgm:pt modelId="{F0B5F2B9-8CAD-A941-B12F-741953C85610}" type="pres">
      <dgm:prSet presAssocID="{A2376B41-04DB-AD4E-AF1E-6E1ED21B0A21}" presName="LevelTwoTextNode" presStyleLbl="node3" presStyleIdx="5" presStyleCnt="18" custScaleX="181483" custScaleY="117802" custLinFactX="68787" custLinFactNeighborX="100000" custLinFactNeighborY="221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8F86FAC-0056-D648-9916-84714AE60BE8}" type="pres">
      <dgm:prSet presAssocID="{A2376B41-04DB-AD4E-AF1E-6E1ED21B0A21}" presName="level3hierChild" presStyleCnt="0"/>
      <dgm:spPr/>
    </dgm:pt>
    <dgm:pt modelId="{4681177D-8C0A-BC49-8F4D-F8DBDDC04B62}" type="pres">
      <dgm:prSet presAssocID="{36163705-249E-784D-BE12-27C941303D49}" presName="conn2-1" presStyleLbl="parChTrans1D3" presStyleIdx="6" presStyleCnt="18"/>
      <dgm:spPr/>
      <dgm:t>
        <a:bodyPr/>
        <a:lstStyle/>
        <a:p>
          <a:endParaRPr lang="en-US"/>
        </a:p>
      </dgm:t>
    </dgm:pt>
    <dgm:pt modelId="{61CC542C-3C36-4247-A256-AB4299F7BAFB}" type="pres">
      <dgm:prSet presAssocID="{36163705-249E-784D-BE12-27C941303D49}" presName="connTx" presStyleLbl="parChTrans1D3" presStyleIdx="6" presStyleCnt="18"/>
      <dgm:spPr/>
      <dgm:t>
        <a:bodyPr/>
        <a:lstStyle/>
        <a:p>
          <a:endParaRPr lang="en-US"/>
        </a:p>
      </dgm:t>
    </dgm:pt>
    <dgm:pt modelId="{5F0FD4EB-8931-4448-A46B-E5EDCE97A338}" type="pres">
      <dgm:prSet presAssocID="{D6C61DA4-BD4B-D242-92C3-C9305B1FFCB7}" presName="root2" presStyleCnt="0"/>
      <dgm:spPr/>
    </dgm:pt>
    <dgm:pt modelId="{27D56D17-B673-764B-A28E-35FF2A5D9376}" type="pres">
      <dgm:prSet presAssocID="{D6C61DA4-BD4B-D242-92C3-C9305B1FFCB7}" presName="LevelTwoTextNode" presStyleLbl="node3" presStyleIdx="6" presStyleCnt="18" custScaleX="181483" custScaleY="117802" custLinFactX="71585" custLinFactNeighborX="100000" custLinFactNeighborY="1340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B33EA40-0B82-2C40-9A85-27CC9F08AFCB}" type="pres">
      <dgm:prSet presAssocID="{D6C61DA4-BD4B-D242-92C3-C9305B1FFCB7}" presName="level3hierChild" presStyleCnt="0"/>
      <dgm:spPr/>
    </dgm:pt>
    <dgm:pt modelId="{4E31FBE3-8097-404C-ABB7-5F53CC94353A}" type="pres">
      <dgm:prSet presAssocID="{86EEC1C7-19A5-1A45-973D-B4B8947FC4B1}" presName="conn2-1" presStyleLbl="parChTrans1D3" presStyleIdx="7" presStyleCnt="18"/>
      <dgm:spPr/>
      <dgm:t>
        <a:bodyPr/>
        <a:lstStyle/>
        <a:p>
          <a:endParaRPr lang="en-US"/>
        </a:p>
      </dgm:t>
    </dgm:pt>
    <dgm:pt modelId="{AA32EC00-CF91-5D4A-B09C-AAF1ECD5167F}" type="pres">
      <dgm:prSet presAssocID="{86EEC1C7-19A5-1A45-973D-B4B8947FC4B1}" presName="connTx" presStyleLbl="parChTrans1D3" presStyleIdx="7" presStyleCnt="18"/>
      <dgm:spPr/>
      <dgm:t>
        <a:bodyPr/>
        <a:lstStyle/>
        <a:p>
          <a:endParaRPr lang="en-US"/>
        </a:p>
      </dgm:t>
    </dgm:pt>
    <dgm:pt modelId="{ADA176F3-114D-0A4E-8C2D-8D115628D5BE}" type="pres">
      <dgm:prSet presAssocID="{21CB849A-273A-AE41-9D1C-B01914DF8862}" presName="root2" presStyleCnt="0"/>
      <dgm:spPr/>
    </dgm:pt>
    <dgm:pt modelId="{D50673D3-A5DB-BC45-994D-417259BF8ED4}" type="pres">
      <dgm:prSet presAssocID="{21CB849A-273A-AE41-9D1C-B01914DF8862}" presName="LevelTwoTextNode" presStyleLbl="node3" presStyleIdx="7" presStyleCnt="18" custScaleX="181483" custScaleY="117802" custLinFactX="71585" custLinFactNeighborX="100000" custLinFactNeighborY="3009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8CA8994-6DB1-0948-9EE0-27F8C9451330}" type="pres">
      <dgm:prSet presAssocID="{21CB849A-273A-AE41-9D1C-B01914DF8862}" presName="level3hierChild" presStyleCnt="0"/>
      <dgm:spPr/>
    </dgm:pt>
    <dgm:pt modelId="{11777130-F1D3-404A-956C-8771EDAF1D11}" type="pres">
      <dgm:prSet presAssocID="{5EBB232D-EE6D-D948-82CF-E81008F1D57E}" presName="conn2-1" presStyleLbl="parChTrans1D2" presStyleIdx="3" presStyleCnt="6"/>
      <dgm:spPr/>
      <dgm:t>
        <a:bodyPr/>
        <a:lstStyle/>
        <a:p>
          <a:endParaRPr lang="en-US"/>
        </a:p>
      </dgm:t>
    </dgm:pt>
    <dgm:pt modelId="{B14A167D-CF11-D245-A05C-FEFE76DF1F30}" type="pres">
      <dgm:prSet presAssocID="{5EBB232D-EE6D-D948-82CF-E81008F1D57E}" presName="connTx" presStyleLbl="parChTrans1D2" presStyleIdx="3" presStyleCnt="6"/>
      <dgm:spPr/>
      <dgm:t>
        <a:bodyPr/>
        <a:lstStyle/>
        <a:p>
          <a:endParaRPr lang="en-US"/>
        </a:p>
      </dgm:t>
    </dgm:pt>
    <dgm:pt modelId="{302FE736-F9F7-434D-8224-06268980E34D}" type="pres">
      <dgm:prSet presAssocID="{B64DF60D-C391-0148-BD16-D6712C99E7F8}" presName="root2" presStyleCnt="0"/>
      <dgm:spPr/>
    </dgm:pt>
    <dgm:pt modelId="{5BA76E2C-CC7B-1844-A55F-1F44AE46F1E0}" type="pres">
      <dgm:prSet presAssocID="{B64DF60D-C391-0148-BD16-D6712C99E7F8}" presName="LevelTwoTextNode" presStyleLbl="node2" presStyleIdx="3" presStyleCnt="6" custLinFactNeighborX="-270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668C000-2188-DB4D-8BC3-72EBB73DFF68}" type="pres">
      <dgm:prSet presAssocID="{B64DF60D-C391-0148-BD16-D6712C99E7F8}" presName="level3hierChild" presStyleCnt="0"/>
      <dgm:spPr/>
    </dgm:pt>
    <dgm:pt modelId="{9FE6F69F-7EDE-B043-A93F-B00738D91BB3}" type="pres">
      <dgm:prSet presAssocID="{FEBAE5FD-EB65-8C4F-B0D3-5DD586B5A795}" presName="conn2-1" presStyleLbl="parChTrans1D3" presStyleIdx="8" presStyleCnt="18"/>
      <dgm:spPr/>
      <dgm:t>
        <a:bodyPr/>
        <a:lstStyle/>
        <a:p>
          <a:endParaRPr lang="en-US"/>
        </a:p>
      </dgm:t>
    </dgm:pt>
    <dgm:pt modelId="{4F2A16AD-9157-FD44-AE52-7B51D47B216B}" type="pres">
      <dgm:prSet presAssocID="{FEBAE5FD-EB65-8C4F-B0D3-5DD586B5A795}" presName="connTx" presStyleLbl="parChTrans1D3" presStyleIdx="8" presStyleCnt="18"/>
      <dgm:spPr/>
      <dgm:t>
        <a:bodyPr/>
        <a:lstStyle/>
        <a:p>
          <a:endParaRPr lang="en-US"/>
        </a:p>
      </dgm:t>
    </dgm:pt>
    <dgm:pt modelId="{84425219-AEA6-1645-A0B3-DFD5A0CAB16B}" type="pres">
      <dgm:prSet presAssocID="{1980AB12-96EF-114F-B8C7-971EF59C7964}" presName="root2" presStyleCnt="0"/>
      <dgm:spPr/>
    </dgm:pt>
    <dgm:pt modelId="{89508B9F-9577-B846-B3B2-C5E8857E24EA}" type="pres">
      <dgm:prSet presAssocID="{1980AB12-96EF-114F-B8C7-971EF59C7964}" presName="LevelTwoTextNode" presStyleLbl="node3" presStyleIdx="8" presStyleCnt="18" custLinFactX="100000" custLinFactNeighborX="132597" custLinFactNeighborY="7957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B17370F-9841-F74A-AA12-2C24D3D4A9EC}" type="pres">
      <dgm:prSet presAssocID="{1980AB12-96EF-114F-B8C7-971EF59C7964}" presName="level3hierChild" presStyleCnt="0"/>
      <dgm:spPr/>
    </dgm:pt>
    <dgm:pt modelId="{2B657348-756A-0844-98DE-57552F6E18C2}" type="pres">
      <dgm:prSet presAssocID="{8FD713CC-63B8-C84C-AF1F-9CA420813A14}" presName="conn2-1" presStyleLbl="parChTrans1D3" presStyleIdx="9" presStyleCnt="18"/>
      <dgm:spPr/>
      <dgm:t>
        <a:bodyPr/>
        <a:lstStyle/>
        <a:p>
          <a:endParaRPr lang="en-US"/>
        </a:p>
      </dgm:t>
    </dgm:pt>
    <dgm:pt modelId="{4DD60436-6BCE-104A-B33D-5213769BBC04}" type="pres">
      <dgm:prSet presAssocID="{8FD713CC-63B8-C84C-AF1F-9CA420813A14}" presName="connTx" presStyleLbl="parChTrans1D3" presStyleIdx="9" presStyleCnt="18"/>
      <dgm:spPr/>
      <dgm:t>
        <a:bodyPr/>
        <a:lstStyle/>
        <a:p>
          <a:endParaRPr lang="en-US"/>
        </a:p>
      </dgm:t>
    </dgm:pt>
    <dgm:pt modelId="{BE078935-80E3-ED42-A396-0D097F16A2C6}" type="pres">
      <dgm:prSet presAssocID="{B879F30B-BD88-814B-91AE-09C479A278A2}" presName="root2" presStyleCnt="0"/>
      <dgm:spPr/>
    </dgm:pt>
    <dgm:pt modelId="{B6C27733-CC1C-CF4F-8F81-5B4F9F20E7EE}" type="pres">
      <dgm:prSet presAssocID="{B879F30B-BD88-814B-91AE-09C479A278A2}" presName="LevelTwoTextNode" presStyleLbl="node3" presStyleIdx="9" presStyleCnt="18" custLinFactX="100000" custLinFactNeighborX="135043" custLinFactNeighborY="7888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FB37488-7180-7547-B8ED-29FAA25ECA99}" type="pres">
      <dgm:prSet presAssocID="{B879F30B-BD88-814B-91AE-09C479A278A2}" presName="level3hierChild" presStyleCnt="0"/>
      <dgm:spPr/>
    </dgm:pt>
    <dgm:pt modelId="{0D0AD48A-4A18-6D4E-AF2D-1F59B18CBEA7}" type="pres">
      <dgm:prSet presAssocID="{D0F0C999-7CD8-F84B-B488-77897B175AA5}" presName="conn2-1" presStyleLbl="parChTrans1D3" presStyleIdx="10" presStyleCnt="18"/>
      <dgm:spPr/>
      <dgm:t>
        <a:bodyPr/>
        <a:lstStyle/>
        <a:p>
          <a:endParaRPr lang="en-US"/>
        </a:p>
      </dgm:t>
    </dgm:pt>
    <dgm:pt modelId="{205AE05E-83D0-8740-85D0-583F30FC8720}" type="pres">
      <dgm:prSet presAssocID="{D0F0C999-7CD8-F84B-B488-77897B175AA5}" presName="connTx" presStyleLbl="parChTrans1D3" presStyleIdx="10" presStyleCnt="18"/>
      <dgm:spPr/>
      <dgm:t>
        <a:bodyPr/>
        <a:lstStyle/>
        <a:p>
          <a:endParaRPr lang="en-US"/>
        </a:p>
      </dgm:t>
    </dgm:pt>
    <dgm:pt modelId="{96085E67-96C3-384A-9CFF-01A99C0F045E}" type="pres">
      <dgm:prSet presAssocID="{32E848A4-50F0-DE48-A412-9E167ACD697C}" presName="root2" presStyleCnt="0"/>
      <dgm:spPr/>
    </dgm:pt>
    <dgm:pt modelId="{50AA6269-EF03-034E-B124-44D5B0B4C1FB}" type="pres">
      <dgm:prSet presAssocID="{32E848A4-50F0-DE48-A412-9E167ACD697C}" presName="LevelTwoTextNode" presStyleLbl="node3" presStyleIdx="10" presStyleCnt="18" custLinFactX="100000" custLinFactNeighborX="135043" custLinFactNeighborY="8305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971D46-2C21-0E45-99A5-B09224A1D8C9}" type="pres">
      <dgm:prSet presAssocID="{32E848A4-50F0-DE48-A412-9E167ACD697C}" presName="level3hierChild" presStyleCnt="0"/>
      <dgm:spPr/>
    </dgm:pt>
    <dgm:pt modelId="{2394F0C7-D6A1-6348-B20C-5FC4B4C4DA45}" type="pres">
      <dgm:prSet presAssocID="{E907DE4E-0D1C-054B-A9D5-59E0BBD365E3}" presName="conn2-1" presStyleLbl="parChTrans1D3" presStyleIdx="11" presStyleCnt="18"/>
      <dgm:spPr/>
      <dgm:t>
        <a:bodyPr/>
        <a:lstStyle/>
        <a:p>
          <a:endParaRPr lang="en-US"/>
        </a:p>
      </dgm:t>
    </dgm:pt>
    <dgm:pt modelId="{5DC1DAD7-9BF0-0741-8899-D009735C80D1}" type="pres">
      <dgm:prSet presAssocID="{E907DE4E-0D1C-054B-A9D5-59E0BBD365E3}" presName="connTx" presStyleLbl="parChTrans1D3" presStyleIdx="11" presStyleCnt="18"/>
      <dgm:spPr/>
      <dgm:t>
        <a:bodyPr/>
        <a:lstStyle/>
        <a:p>
          <a:endParaRPr lang="en-US"/>
        </a:p>
      </dgm:t>
    </dgm:pt>
    <dgm:pt modelId="{0DF9FD59-728E-5F41-B9A4-C55CF0224285}" type="pres">
      <dgm:prSet presAssocID="{1A7D6C4B-A903-FA41-9350-123A51E1FC5C}" presName="root2" presStyleCnt="0"/>
      <dgm:spPr/>
    </dgm:pt>
    <dgm:pt modelId="{B7F9AB8D-A4EB-8A4A-ACA8-E8DCCD5DED98}" type="pres">
      <dgm:prSet presAssocID="{1A7D6C4B-A903-FA41-9350-123A51E1FC5C}" presName="LevelTwoTextNode" presStyleLbl="node3" presStyleIdx="11" presStyleCnt="18" custLinFactX="100000" custLinFactNeighborX="135043" custLinFactNeighborY="8529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99EA1C2-820F-A440-B792-05FEF218D2B9}" type="pres">
      <dgm:prSet presAssocID="{1A7D6C4B-A903-FA41-9350-123A51E1FC5C}" presName="level3hierChild" presStyleCnt="0"/>
      <dgm:spPr/>
    </dgm:pt>
    <dgm:pt modelId="{58D7AAED-5204-EF48-87B7-09690DCE6353}" type="pres">
      <dgm:prSet presAssocID="{E64B7D41-7916-3D46-AA2B-7EA12E76B673}" presName="conn2-1" presStyleLbl="parChTrans1D3" presStyleIdx="12" presStyleCnt="18"/>
      <dgm:spPr/>
      <dgm:t>
        <a:bodyPr/>
        <a:lstStyle/>
        <a:p>
          <a:endParaRPr lang="en-US"/>
        </a:p>
      </dgm:t>
    </dgm:pt>
    <dgm:pt modelId="{58DD45DB-DD60-6E4D-81D5-D926194BACE4}" type="pres">
      <dgm:prSet presAssocID="{E64B7D41-7916-3D46-AA2B-7EA12E76B673}" presName="connTx" presStyleLbl="parChTrans1D3" presStyleIdx="12" presStyleCnt="18"/>
      <dgm:spPr/>
      <dgm:t>
        <a:bodyPr/>
        <a:lstStyle/>
        <a:p>
          <a:endParaRPr lang="en-US"/>
        </a:p>
      </dgm:t>
    </dgm:pt>
    <dgm:pt modelId="{99262741-A6B7-954B-8D75-6CE6118B875B}" type="pres">
      <dgm:prSet presAssocID="{8C4933BA-C50D-3F4D-95DB-EAB4CE68099A}" presName="root2" presStyleCnt="0"/>
      <dgm:spPr/>
    </dgm:pt>
    <dgm:pt modelId="{739B24DA-5B7E-294E-BAE4-5917CF39AA19}" type="pres">
      <dgm:prSet presAssocID="{8C4933BA-C50D-3F4D-95DB-EAB4CE68099A}" presName="LevelTwoTextNode" presStyleLbl="node3" presStyleIdx="12" presStyleCnt="18" custLinFactX="100000" custLinFactNeighborX="134896" custLinFactNeighborY="8558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DF3CA0C-AB14-194E-B1D5-00A0E0C91FA8}" type="pres">
      <dgm:prSet presAssocID="{8C4933BA-C50D-3F4D-95DB-EAB4CE68099A}" presName="level3hierChild" presStyleCnt="0"/>
      <dgm:spPr/>
    </dgm:pt>
    <dgm:pt modelId="{D209481E-53EC-2645-AF46-3FB0D48FE5BE}" type="pres">
      <dgm:prSet presAssocID="{7B7114F6-1991-6E40-9A6E-A238B008700D}" presName="conn2-1" presStyleLbl="parChTrans1D3" presStyleIdx="13" presStyleCnt="18"/>
      <dgm:spPr/>
      <dgm:t>
        <a:bodyPr/>
        <a:lstStyle/>
        <a:p>
          <a:endParaRPr lang="en-US"/>
        </a:p>
      </dgm:t>
    </dgm:pt>
    <dgm:pt modelId="{E649D380-F9C8-3346-9231-5E349F0C4318}" type="pres">
      <dgm:prSet presAssocID="{7B7114F6-1991-6E40-9A6E-A238B008700D}" presName="connTx" presStyleLbl="parChTrans1D3" presStyleIdx="13" presStyleCnt="18"/>
      <dgm:spPr/>
      <dgm:t>
        <a:bodyPr/>
        <a:lstStyle/>
        <a:p>
          <a:endParaRPr lang="en-US"/>
        </a:p>
      </dgm:t>
    </dgm:pt>
    <dgm:pt modelId="{A830D1FD-179F-BC49-AE72-7A6FCAF0046E}" type="pres">
      <dgm:prSet presAssocID="{27AA7B37-4EB9-3E45-94FA-1B23B9311215}" presName="root2" presStyleCnt="0"/>
      <dgm:spPr/>
    </dgm:pt>
    <dgm:pt modelId="{98BA1EC7-4191-5241-A232-73A670DCDB78}" type="pres">
      <dgm:prSet presAssocID="{27AA7B37-4EB9-3E45-94FA-1B23B9311215}" presName="LevelTwoTextNode" presStyleLbl="node3" presStyleIdx="13" presStyleCnt="18" custLinFactX="100000" custLinFactNeighborX="135043" custLinFactNeighborY="8526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914B84A-FF67-6449-9065-5CD19015AA32}" type="pres">
      <dgm:prSet presAssocID="{27AA7B37-4EB9-3E45-94FA-1B23B9311215}" presName="level3hierChild" presStyleCnt="0"/>
      <dgm:spPr/>
    </dgm:pt>
    <dgm:pt modelId="{BA07A211-5947-F440-B773-AC92D072E08F}" type="pres">
      <dgm:prSet presAssocID="{3F09CFCE-8136-EB46-AEC8-96D755791D6B}" presName="conn2-1" presStyleLbl="parChTrans1D2" presStyleIdx="4" presStyleCnt="6"/>
      <dgm:spPr/>
      <dgm:t>
        <a:bodyPr/>
        <a:lstStyle/>
        <a:p>
          <a:endParaRPr lang="en-US"/>
        </a:p>
      </dgm:t>
    </dgm:pt>
    <dgm:pt modelId="{14ADEC49-CB71-AA4E-AC89-46A57F5070D1}" type="pres">
      <dgm:prSet presAssocID="{3F09CFCE-8136-EB46-AEC8-96D755791D6B}" presName="connTx" presStyleLbl="parChTrans1D2" presStyleIdx="4" presStyleCnt="6"/>
      <dgm:spPr/>
      <dgm:t>
        <a:bodyPr/>
        <a:lstStyle/>
        <a:p>
          <a:endParaRPr lang="en-US"/>
        </a:p>
      </dgm:t>
    </dgm:pt>
    <dgm:pt modelId="{94B33ED3-8EE6-1140-8D47-FD8D9307C2B8}" type="pres">
      <dgm:prSet presAssocID="{A777C8AC-6929-104A-896F-EFCA94E14642}" presName="root2" presStyleCnt="0"/>
      <dgm:spPr/>
    </dgm:pt>
    <dgm:pt modelId="{2248B3C9-C019-8043-B996-06A9D9BD4F3F}" type="pres">
      <dgm:prSet presAssocID="{A777C8AC-6929-104A-896F-EFCA94E14642}" presName="LevelTwoTextNode" presStyleLbl="node2" presStyleIdx="4" presStyleCnt="6" custLinFactNeighborX="-270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2121D2-0A92-424D-BDE4-D5F33273F54D}" type="pres">
      <dgm:prSet presAssocID="{A777C8AC-6929-104A-896F-EFCA94E14642}" presName="level3hierChild" presStyleCnt="0"/>
      <dgm:spPr/>
    </dgm:pt>
    <dgm:pt modelId="{0C017E93-C8D4-894C-9293-F23A5F0C76C6}" type="pres">
      <dgm:prSet presAssocID="{D81420B6-0ACE-4C4A-843E-4F0DB86FCD2D}" presName="conn2-1" presStyleLbl="parChTrans1D3" presStyleIdx="14" presStyleCnt="18"/>
      <dgm:spPr/>
      <dgm:t>
        <a:bodyPr/>
        <a:lstStyle/>
        <a:p>
          <a:endParaRPr lang="en-US"/>
        </a:p>
      </dgm:t>
    </dgm:pt>
    <dgm:pt modelId="{D1093A27-6B4F-D944-B2AC-9679E9BFF8A7}" type="pres">
      <dgm:prSet presAssocID="{D81420B6-0ACE-4C4A-843E-4F0DB86FCD2D}" presName="connTx" presStyleLbl="parChTrans1D3" presStyleIdx="14" presStyleCnt="18"/>
      <dgm:spPr/>
      <dgm:t>
        <a:bodyPr/>
        <a:lstStyle/>
        <a:p>
          <a:endParaRPr lang="en-US"/>
        </a:p>
      </dgm:t>
    </dgm:pt>
    <dgm:pt modelId="{0FD33D5C-6E3A-EC47-B96C-FC9A149A0166}" type="pres">
      <dgm:prSet presAssocID="{8C90DF85-3849-4744-8AE7-ACAD086E3E4A}" presName="root2" presStyleCnt="0"/>
      <dgm:spPr/>
    </dgm:pt>
    <dgm:pt modelId="{C970833D-E74D-9B4F-AD37-5C5B4C62DF2D}" type="pres">
      <dgm:prSet presAssocID="{8C90DF85-3849-4744-8AE7-ACAD086E3E4A}" presName="LevelTwoTextNode" presStyleLbl="node3" presStyleIdx="14" presStyleCnt="18" custLinFactX="100000" custLinFactY="10531" custLinFactNeighborX="140457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2BC9B0F-5C03-F04E-89C9-7E7D4DE75CAD}" type="pres">
      <dgm:prSet presAssocID="{8C90DF85-3849-4744-8AE7-ACAD086E3E4A}" presName="level3hierChild" presStyleCnt="0"/>
      <dgm:spPr/>
    </dgm:pt>
    <dgm:pt modelId="{90716305-AAF6-B344-B1EB-C32F7F963F26}" type="pres">
      <dgm:prSet presAssocID="{F008811E-1F25-BB4C-A06D-8EF909038486}" presName="conn2-1" presStyleLbl="parChTrans1D3" presStyleIdx="15" presStyleCnt="18"/>
      <dgm:spPr/>
      <dgm:t>
        <a:bodyPr/>
        <a:lstStyle/>
        <a:p>
          <a:endParaRPr lang="en-US"/>
        </a:p>
      </dgm:t>
    </dgm:pt>
    <dgm:pt modelId="{75934D13-4A77-D94F-B88A-4F93FD980B13}" type="pres">
      <dgm:prSet presAssocID="{F008811E-1F25-BB4C-A06D-8EF909038486}" presName="connTx" presStyleLbl="parChTrans1D3" presStyleIdx="15" presStyleCnt="18"/>
      <dgm:spPr/>
      <dgm:t>
        <a:bodyPr/>
        <a:lstStyle/>
        <a:p>
          <a:endParaRPr lang="en-US"/>
        </a:p>
      </dgm:t>
    </dgm:pt>
    <dgm:pt modelId="{859387C3-D786-DA49-A35F-63844190CADC}" type="pres">
      <dgm:prSet presAssocID="{DB293711-91FC-DA46-A83A-2AFC22748E06}" presName="root2" presStyleCnt="0"/>
      <dgm:spPr/>
    </dgm:pt>
    <dgm:pt modelId="{FD63F76A-FC6B-1B46-B7D2-9797C0F5B9C5}" type="pres">
      <dgm:prSet presAssocID="{DB293711-91FC-DA46-A83A-2AFC22748E06}" presName="LevelTwoTextNode" presStyleLbl="node3" presStyleIdx="15" presStyleCnt="18" custLinFactX="100000" custLinFactY="19329" custLinFactNeighborX="140461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9777828-AFD9-264D-A8F7-2B902EF9878F}" type="pres">
      <dgm:prSet presAssocID="{DB293711-91FC-DA46-A83A-2AFC22748E06}" presName="level3hierChild" presStyleCnt="0"/>
      <dgm:spPr/>
    </dgm:pt>
    <dgm:pt modelId="{25B14FA1-C121-2842-97E5-66BA22655D53}" type="pres">
      <dgm:prSet presAssocID="{9F10B97A-D002-8D49-B7BD-5490871278F3}" presName="conn2-1" presStyleLbl="parChTrans1D2" presStyleIdx="5" presStyleCnt="6"/>
      <dgm:spPr/>
      <dgm:t>
        <a:bodyPr/>
        <a:lstStyle/>
        <a:p>
          <a:endParaRPr lang="en-US"/>
        </a:p>
      </dgm:t>
    </dgm:pt>
    <dgm:pt modelId="{3177DE21-E92F-AF48-8B6E-FD32F50F30AC}" type="pres">
      <dgm:prSet presAssocID="{9F10B97A-D002-8D49-B7BD-5490871278F3}" presName="connTx" presStyleLbl="parChTrans1D2" presStyleIdx="5" presStyleCnt="6"/>
      <dgm:spPr/>
      <dgm:t>
        <a:bodyPr/>
        <a:lstStyle/>
        <a:p>
          <a:endParaRPr lang="en-US"/>
        </a:p>
      </dgm:t>
    </dgm:pt>
    <dgm:pt modelId="{827469CA-A7E8-8F43-B6C4-43A44C4F5CA5}" type="pres">
      <dgm:prSet presAssocID="{21C5B32C-EAF3-474E-80C0-349F3D4553C7}" presName="root2" presStyleCnt="0"/>
      <dgm:spPr/>
    </dgm:pt>
    <dgm:pt modelId="{B0517E9B-FB2B-7545-9F75-627493C9B8A1}" type="pres">
      <dgm:prSet presAssocID="{21C5B32C-EAF3-474E-80C0-349F3D4553C7}" presName="LevelTwoTextNode" presStyleLbl="node2" presStyleIdx="5" presStyleCnt="6" custLinFactNeighborX="-270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BF6756-1482-F14B-9F33-FE37E906603A}" type="pres">
      <dgm:prSet presAssocID="{21C5B32C-EAF3-474E-80C0-349F3D4553C7}" presName="level3hierChild" presStyleCnt="0"/>
      <dgm:spPr/>
    </dgm:pt>
    <dgm:pt modelId="{16ACB768-A727-C341-8243-2AF0B16E37AF}" type="pres">
      <dgm:prSet presAssocID="{C7E5215A-E7B9-6E49-9A84-9BCA12C5507D}" presName="conn2-1" presStyleLbl="parChTrans1D3" presStyleIdx="16" presStyleCnt="18"/>
      <dgm:spPr/>
      <dgm:t>
        <a:bodyPr/>
        <a:lstStyle/>
        <a:p>
          <a:endParaRPr lang="en-US"/>
        </a:p>
      </dgm:t>
    </dgm:pt>
    <dgm:pt modelId="{485F253B-85EE-154B-8AA1-D428F63F7277}" type="pres">
      <dgm:prSet presAssocID="{C7E5215A-E7B9-6E49-9A84-9BCA12C5507D}" presName="connTx" presStyleLbl="parChTrans1D3" presStyleIdx="16" presStyleCnt="18"/>
      <dgm:spPr/>
      <dgm:t>
        <a:bodyPr/>
        <a:lstStyle/>
        <a:p>
          <a:endParaRPr lang="en-US"/>
        </a:p>
      </dgm:t>
    </dgm:pt>
    <dgm:pt modelId="{C394320C-1BE6-2149-84EA-7AA21E316174}" type="pres">
      <dgm:prSet presAssocID="{F4FBB585-0914-8B44-8F27-5C12000E4EF1}" presName="root2" presStyleCnt="0"/>
      <dgm:spPr/>
    </dgm:pt>
    <dgm:pt modelId="{77189543-DCE6-F548-8D37-949440A4716D}" type="pres">
      <dgm:prSet presAssocID="{F4FBB585-0914-8B44-8F27-5C12000E4EF1}" presName="LevelTwoTextNode" presStyleLbl="node3" presStyleIdx="16" presStyleCnt="18" custLinFactNeighborX="43228" custLinFactNeighborY="-1125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4EDEF20-F966-1140-B78A-5148AB7E28D9}" type="pres">
      <dgm:prSet presAssocID="{F4FBB585-0914-8B44-8F27-5C12000E4EF1}" presName="level3hierChild" presStyleCnt="0"/>
      <dgm:spPr/>
    </dgm:pt>
    <dgm:pt modelId="{845B3F8B-F0F7-E24F-AB0E-8184CAEFC153}" type="pres">
      <dgm:prSet presAssocID="{E9DFB3D0-1601-F846-AE86-DF80166C1A07}" presName="conn2-1" presStyleLbl="parChTrans1D3" presStyleIdx="17" presStyleCnt="18"/>
      <dgm:spPr/>
      <dgm:t>
        <a:bodyPr/>
        <a:lstStyle/>
        <a:p>
          <a:endParaRPr lang="en-US"/>
        </a:p>
      </dgm:t>
    </dgm:pt>
    <dgm:pt modelId="{96BF0048-0C6C-364D-9F66-6BBC1025BA5A}" type="pres">
      <dgm:prSet presAssocID="{E9DFB3D0-1601-F846-AE86-DF80166C1A07}" presName="connTx" presStyleLbl="parChTrans1D3" presStyleIdx="17" presStyleCnt="18"/>
      <dgm:spPr/>
      <dgm:t>
        <a:bodyPr/>
        <a:lstStyle/>
        <a:p>
          <a:endParaRPr lang="en-US"/>
        </a:p>
      </dgm:t>
    </dgm:pt>
    <dgm:pt modelId="{18DA7271-2E7A-4F43-9498-449F698A1DA0}" type="pres">
      <dgm:prSet presAssocID="{3EF02F5A-D2CA-AE4F-910F-75F7BB849114}" presName="root2" presStyleCnt="0"/>
      <dgm:spPr/>
    </dgm:pt>
    <dgm:pt modelId="{FB7B8D62-22CA-AE40-894E-D9D59F16431F}" type="pres">
      <dgm:prSet presAssocID="{3EF02F5A-D2CA-AE4F-910F-75F7BB849114}" presName="LevelTwoTextNode" presStyleLbl="node3" presStyleIdx="17" presStyleCnt="18" custLinFactNeighborX="45928" custLinFactNeighborY="-93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0AD903C-0A9E-7146-977D-61AD9152942A}" type="pres">
      <dgm:prSet presAssocID="{3EF02F5A-D2CA-AE4F-910F-75F7BB849114}" presName="level3hierChild" presStyleCnt="0"/>
      <dgm:spPr/>
    </dgm:pt>
  </dgm:ptLst>
  <dgm:cxnLst>
    <dgm:cxn modelId="{A27BDE0A-E7C5-DD46-A85D-219259073338}" srcId="{E847598A-9E7E-2E4A-B934-B3404C402477}" destId="{5F8703D4-5496-494A-B810-C9F15EE67031}" srcOrd="0" destOrd="0" parTransId="{240873FE-2FE7-9044-A076-594F67779B9A}" sibTransId="{20AE80E7-0A85-6C4C-B400-15592F30082B}"/>
    <dgm:cxn modelId="{6DBD5326-DDC8-8F4C-9558-725F1C37D544}" type="presOf" srcId="{DB293711-91FC-DA46-A83A-2AFC22748E06}" destId="{FD63F76A-FC6B-1B46-B7D2-9797C0F5B9C5}" srcOrd="0" destOrd="0" presId="urn:microsoft.com/office/officeart/2005/8/layout/hierarchy2"/>
    <dgm:cxn modelId="{83B77340-4E97-B449-B162-F99CF9DCB3C5}" srcId="{12956096-560E-1444-BD57-1CD1DB1D0C0A}" destId="{39D171FA-CDFA-A448-AF3C-1D6A23E46116}" srcOrd="1" destOrd="0" parTransId="{76B23144-BBB2-B24F-9489-EEDFE082053A}" sibTransId="{D1790F59-C5E8-E54E-A8CC-D65959836843}"/>
    <dgm:cxn modelId="{82F89518-A3F5-DB4F-B3D6-47A89B5B7160}" type="presOf" srcId="{E64B7D41-7916-3D46-AA2B-7EA12E76B673}" destId="{58D7AAED-5204-EF48-87B7-09690DCE6353}" srcOrd="0" destOrd="0" presId="urn:microsoft.com/office/officeart/2005/8/layout/hierarchy2"/>
    <dgm:cxn modelId="{7A2ED31A-8D13-4B47-9E28-5AA6AF5F4C35}" srcId="{BA20B89D-84F2-EA4B-8E79-C415C22B4636}" destId="{12956096-560E-1444-BD57-1CD1DB1D0C0A}" srcOrd="2" destOrd="0" parTransId="{AAB15380-554A-9D41-9587-AD0083854404}" sibTransId="{4C8828CC-25E1-6E41-B0C4-F8D49086ADCD}"/>
    <dgm:cxn modelId="{605ED7FB-4F3F-DC42-9A19-2AD3D8DA9796}" type="presOf" srcId="{3EF02F5A-D2CA-AE4F-910F-75F7BB849114}" destId="{FB7B8D62-22CA-AE40-894E-D9D59F16431F}" srcOrd="0" destOrd="0" presId="urn:microsoft.com/office/officeart/2005/8/layout/hierarchy2"/>
    <dgm:cxn modelId="{2471F6DE-490E-0441-8867-F3C92B6EBE7D}" srcId="{E847598A-9E7E-2E4A-B934-B3404C402477}" destId="{8FE08CD8-7625-DA40-AE51-BA95F273C0B6}" srcOrd="2" destOrd="0" parTransId="{4E8BADC0-3703-B845-923F-4B047AB9DAD5}" sibTransId="{B8E35285-2648-9243-AD9C-166932A989A9}"/>
    <dgm:cxn modelId="{032BC718-C5B0-7D43-B645-B147D27AB817}" type="presOf" srcId="{240873FE-2FE7-9044-A076-594F67779B9A}" destId="{391B2E16-ED54-4243-B797-56D8149130E5}" srcOrd="0" destOrd="0" presId="urn:microsoft.com/office/officeart/2005/8/layout/hierarchy2"/>
    <dgm:cxn modelId="{99B1F6F2-303A-944E-9838-0D29A0DBB271}" type="presOf" srcId="{F483BDA7-5269-8649-A983-72BC813FF253}" destId="{0F5BC6F0-7C00-BF48-A7CD-D23BA3EB15C8}" srcOrd="0" destOrd="0" presId="urn:microsoft.com/office/officeart/2005/8/layout/hierarchy2"/>
    <dgm:cxn modelId="{8C219A7B-7DC3-C94A-9EBF-898336113D4D}" type="presOf" srcId="{86EEC1C7-19A5-1A45-973D-B4B8947FC4B1}" destId="{4E31FBE3-8097-404C-ABB7-5F53CC94353A}" srcOrd="0" destOrd="0" presId="urn:microsoft.com/office/officeart/2005/8/layout/hierarchy2"/>
    <dgm:cxn modelId="{66FAFF6B-00E6-AD43-BF3B-41187CF35B8D}" srcId="{BA20B89D-84F2-EA4B-8E79-C415C22B4636}" destId="{B64DF60D-C391-0148-BD16-D6712C99E7F8}" srcOrd="3" destOrd="0" parTransId="{5EBB232D-EE6D-D948-82CF-E81008F1D57E}" sibTransId="{4B3C36F5-BEBC-184B-B59B-46C7C6B2868F}"/>
    <dgm:cxn modelId="{183623A2-1997-A44E-91CB-3130B52B8AB8}" type="presOf" srcId="{4E8BADC0-3703-B845-923F-4B047AB9DAD5}" destId="{CFC327B0-88E4-D841-92F0-3DD9C0075F4C}" srcOrd="0" destOrd="0" presId="urn:microsoft.com/office/officeart/2005/8/layout/hierarchy2"/>
    <dgm:cxn modelId="{8BA33798-F3BE-4D44-AE55-F2245F912C78}" type="presOf" srcId="{9F10B97A-D002-8D49-B7BD-5490871278F3}" destId="{3177DE21-E92F-AF48-8B6E-FD32F50F30AC}" srcOrd="1" destOrd="0" presId="urn:microsoft.com/office/officeart/2005/8/layout/hierarchy2"/>
    <dgm:cxn modelId="{19D9D2DB-485E-334E-94A8-A48267A540EC}" srcId="{12956096-560E-1444-BD57-1CD1DB1D0C0A}" destId="{A2376B41-04DB-AD4E-AF1E-6E1ED21B0A21}" srcOrd="2" destOrd="0" parTransId="{F483BDA7-5269-8649-A983-72BC813FF253}" sibTransId="{2D71292E-187F-4D49-8A89-D420755AB039}"/>
    <dgm:cxn modelId="{27F84ADC-19FE-1A4E-941C-FF671FCFAE5C}" type="presOf" srcId="{FEBAE5FD-EB65-8C4F-B0D3-5DD586B5A795}" destId="{4F2A16AD-9157-FD44-AE52-7B51D47B216B}" srcOrd="1" destOrd="0" presId="urn:microsoft.com/office/officeart/2005/8/layout/hierarchy2"/>
    <dgm:cxn modelId="{02658BD7-4335-9746-99E1-D48825898729}" srcId="{BA20B89D-84F2-EA4B-8E79-C415C22B4636}" destId="{E847598A-9E7E-2E4A-B934-B3404C402477}" srcOrd="1" destOrd="0" parTransId="{138B78AE-9926-594A-816D-D78E5EF05781}" sibTransId="{34F8E1AD-D1A3-9E41-BF60-AC66B5F54397}"/>
    <dgm:cxn modelId="{3269DC98-0CF0-184A-AFC7-33218D8424AF}" type="presOf" srcId="{A7019158-3747-6B46-81D0-375537A73B95}" destId="{4F242BAE-DFBA-EE4B-9441-D969500A2192}" srcOrd="1" destOrd="0" presId="urn:microsoft.com/office/officeart/2005/8/layout/hierarchy2"/>
    <dgm:cxn modelId="{1D15BD3A-F75E-6B4E-9282-2FC92F081A54}" type="presOf" srcId="{511F3B45-AE4E-B74F-8390-F4A136B87DCB}" destId="{B9C04CDD-CFF1-5B48-AD22-6F0B4FA8EC7E}" srcOrd="1" destOrd="0" presId="urn:microsoft.com/office/officeart/2005/8/layout/hierarchy2"/>
    <dgm:cxn modelId="{DFDF3420-073C-7E4A-A53A-0573411266D6}" srcId="{12956096-560E-1444-BD57-1CD1DB1D0C0A}" destId="{D6C61DA4-BD4B-D242-92C3-C9305B1FFCB7}" srcOrd="3" destOrd="0" parTransId="{36163705-249E-784D-BE12-27C941303D49}" sibTransId="{ED8E6C50-6D0E-D949-9F88-248FE9DF8650}"/>
    <dgm:cxn modelId="{0316373B-9EAC-154E-83AC-6883EEE46F67}" type="presOf" srcId="{93C66FB5-8A74-6E43-8CE3-CFF700DE9797}" destId="{AC87DFCE-E6E0-3E43-8FA1-6ED46824460F}" srcOrd="0" destOrd="0" presId="urn:microsoft.com/office/officeart/2005/8/layout/hierarchy2"/>
    <dgm:cxn modelId="{C94EF844-366A-054A-BE90-7C16F1F37F73}" type="presOf" srcId="{E9DFB3D0-1601-F846-AE86-DF80166C1A07}" destId="{845B3F8B-F0F7-E24F-AB0E-8184CAEFC153}" srcOrd="0" destOrd="0" presId="urn:microsoft.com/office/officeart/2005/8/layout/hierarchy2"/>
    <dgm:cxn modelId="{59A26DBE-4C97-AE43-81EA-A2824CA7A89C}" srcId="{B64DF60D-C391-0148-BD16-D6712C99E7F8}" destId="{8C4933BA-C50D-3F4D-95DB-EAB4CE68099A}" srcOrd="4" destOrd="0" parTransId="{E64B7D41-7916-3D46-AA2B-7EA12E76B673}" sibTransId="{039C67F9-900C-A741-8731-A1C486CD54EA}"/>
    <dgm:cxn modelId="{DE16DAAC-3F01-1144-A136-D3F1E8BE176B}" type="presOf" srcId="{AAB15380-554A-9D41-9587-AD0083854404}" destId="{CA4B13C3-9625-1447-B2CC-1904710A9E54}" srcOrd="1" destOrd="0" presId="urn:microsoft.com/office/officeart/2005/8/layout/hierarchy2"/>
    <dgm:cxn modelId="{F842BAEF-9952-6B45-8723-22CBA95B4D99}" type="presOf" srcId="{F4FBB585-0914-8B44-8F27-5C12000E4EF1}" destId="{77189543-DCE6-F548-8D37-949440A4716D}" srcOrd="0" destOrd="0" presId="urn:microsoft.com/office/officeart/2005/8/layout/hierarchy2"/>
    <dgm:cxn modelId="{7BBBB4C6-17AB-0047-92E4-DE375EA109C2}" type="presOf" srcId="{8C90DF85-3849-4744-8AE7-ACAD086E3E4A}" destId="{C970833D-E74D-9B4F-AD37-5C5B4C62DF2D}" srcOrd="0" destOrd="0" presId="urn:microsoft.com/office/officeart/2005/8/layout/hierarchy2"/>
    <dgm:cxn modelId="{88F66D2B-9ED1-254B-9A99-0325B0CB3C62}" type="presOf" srcId="{E907DE4E-0D1C-054B-A9D5-59E0BBD365E3}" destId="{5DC1DAD7-9BF0-0741-8899-D009735C80D1}" srcOrd="1" destOrd="0" presId="urn:microsoft.com/office/officeart/2005/8/layout/hierarchy2"/>
    <dgm:cxn modelId="{0D95013D-8340-F74C-AE42-4663628A7625}" type="presOf" srcId="{E9DFB3D0-1601-F846-AE86-DF80166C1A07}" destId="{96BF0048-0C6C-364D-9F66-6BBC1025BA5A}" srcOrd="1" destOrd="0" presId="urn:microsoft.com/office/officeart/2005/8/layout/hierarchy2"/>
    <dgm:cxn modelId="{E9E86029-14E8-D842-A442-8CF8E6BB470C}" srcId="{B64DF60D-C391-0148-BD16-D6712C99E7F8}" destId="{1980AB12-96EF-114F-B8C7-971EF59C7964}" srcOrd="0" destOrd="0" parTransId="{FEBAE5FD-EB65-8C4F-B0D3-5DD586B5A795}" sibTransId="{C1649920-5E53-9A4C-A05C-9945FF722CAC}"/>
    <dgm:cxn modelId="{EBD0B255-9538-2845-9578-BA919766F4B7}" type="presOf" srcId="{F008811E-1F25-BB4C-A06D-8EF909038486}" destId="{75934D13-4A77-D94F-B88A-4F93FD980B13}" srcOrd="1" destOrd="0" presId="urn:microsoft.com/office/officeart/2005/8/layout/hierarchy2"/>
    <dgm:cxn modelId="{E316A2ED-AD20-CA4C-912F-D41F38F50927}" type="presOf" srcId="{E847598A-9E7E-2E4A-B934-B3404C402477}" destId="{C7096D76-3777-0C41-A9DE-AD2A1FB4E069}" srcOrd="0" destOrd="0" presId="urn:microsoft.com/office/officeart/2005/8/layout/hierarchy2"/>
    <dgm:cxn modelId="{A271AF4A-5562-7845-9EF5-322A138C9445}" srcId="{BA20B89D-84F2-EA4B-8E79-C415C22B4636}" destId="{A777C8AC-6929-104A-896F-EFCA94E14642}" srcOrd="4" destOrd="0" parTransId="{3F09CFCE-8136-EB46-AEC8-96D755791D6B}" sibTransId="{3F99E158-D4F9-974E-90CA-F648FE00F5A4}"/>
    <dgm:cxn modelId="{007D4AAE-6947-7244-8F1D-4FA4873C0323}" srcId="{B64DF60D-C391-0148-BD16-D6712C99E7F8}" destId="{1A7D6C4B-A903-FA41-9350-123A51E1FC5C}" srcOrd="3" destOrd="0" parTransId="{E907DE4E-0D1C-054B-A9D5-59E0BBD365E3}" sibTransId="{168BDCA4-7EDD-6041-B312-15B41A0ECDB2}"/>
    <dgm:cxn modelId="{09D429F3-6917-9347-93D8-5CAD6F15D9B8}" type="presOf" srcId="{39D171FA-CDFA-A448-AF3C-1D6A23E46116}" destId="{B3479F43-A328-4C40-B04C-D688A4E62E53}" srcOrd="0" destOrd="0" presId="urn:microsoft.com/office/officeart/2005/8/layout/hierarchy2"/>
    <dgm:cxn modelId="{58A2390A-12E9-A24D-A2BD-A326D455B1D9}" type="presOf" srcId="{27AA7B37-4EB9-3E45-94FA-1B23B9311215}" destId="{98BA1EC7-4191-5241-A232-73A670DCDB78}" srcOrd="0" destOrd="0" presId="urn:microsoft.com/office/officeart/2005/8/layout/hierarchy2"/>
    <dgm:cxn modelId="{BD114447-1009-0046-ACE2-326F353119EA}" type="presOf" srcId="{B879F30B-BD88-814B-91AE-09C479A278A2}" destId="{B6C27733-CC1C-CF4F-8F81-5B4F9F20E7EE}" srcOrd="0" destOrd="0" presId="urn:microsoft.com/office/officeart/2005/8/layout/hierarchy2"/>
    <dgm:cxn modelId="{48978A58-744F-404C-8433-18B720146237}" type="presOf" srcId="{138B78AE-9926-594A-816D-D78E5EF05781}" destId="{202E7172-33C5-C44B-B705-088F568C1D33}" srcOrd="0" destOrd="0" presId="urn:microsoft.com/office/officeart/2005/8/layout/hierarchy2"/>
    <dgm:cxn modelId="{88B18D2B-5344-2043-8B29-650A0DCAF238}" type="presOf" srcId="{9F10B97A-D002-8D49-B7BD-5490871278F3}" destId="{25B14FA1-C121-2842-97E5-66BA22655D53}" srcOrd="0" destOrd="0" presId="urn:microsoft.com/office/officeart/2005/8/layout/hierarchy2"/>
    <dgm:cxn modelId="{8AEBFA10-4EDB-E148-8EAE-15056288D008}" type="presOf" srcId="{4E8BADC0-3703-B845-923F-4B047AB9DAD5}" destId="{71688B00-9FB1-4846-AB12-F81053988267}" srcOrd="1" destOrd="0" presId="urn:microsoft.com/office/officeart/2005/8/layout/hierarchy2"/>
    <dgm:cxn modelId="{39D5E39C-E776-4244-AD8D-1344A8CC3E29}" type="presOf" srcId="{36163705-249E-784D-BE12-27C941303D49}" destId="{4681177D-8C0A-BC49-8F4D-F8DBDDC04B62}" srcOrd="0" destOrd="0" presId="urn:microsoft.com/office/officeart/2005/8/layout/hierarchy2"/>
    <dgm:cxn modelId="{C9310382-B467-BB46-94C4-D8E3D1317877}" type="presOf" srcId="{12956096-560E-1444-BD57-1CD1DB1D0C0A}" destId="{E9AA9A27-1AC8-E64A-8ED2-208351C129E8}" srcOrd="0" destOrd="0" presId="urn:microsoft.com/office/officeart/2005/8/layout/hierarchy2"/>
    <dgm:cxn modelId="{06BCE2D1-6671-6345-8111-E86F883B9F48}" type="presOf" srcId="{1980AB12-96EF-114F-B8C7-971EF59C7964}" destId="{89508B9F-9577-B846-B3B2-C5E8857E24EA}" srcOrd="0" destOrd="0" presId="urn:microsoft.com/office/officeart/2005/8/layout/hierarchy2"/>
    <dgm:cxn modelId="{3F7F89DE-09CA-5743-AF16-AF0AFEA0D2F9}" type="presOf" srcId="{240873FE-2FE7-9044-A076-594F67779B9A}" destId="{3761419C-F73D-8744-A14D-508483F14E42}" srcOrd="1" destOrd="0" presId="urn:microsoft.com/office/officeart/2005/8/layout/hierarchy2"/>
    <dgm:cxn modelId="{6979B47C-3334-2A45-AB69-FAD6546FE96A}" srcId="{B64DF60D-C391-0148-BD16-D6712C99E7F8}" destId="{32E848A4-50F0-DE48-A412-9E167ACD697C}" srcOrd="2" destOrd="0" parTransId="{D0F0C999-7CD8-F84B-B488-77897B175AA5}" sibTransId="{23FD0EBB-FFC8-4841-8705-04C04CD32691}"/>
    <dgm:cxn modelId="{EEC2F7E7-3AC1-7349-ABF9-19CC620687A0}" type="presOf" srcId="{8FD713CC-63B8-C84C-AF1F-9CA420813A14}" destId="{4DD60436-6BCE-104A-B33D-5213769BBC04}" srcOrd="1" destOrd="0" presId="urn:microsoft.com/office/officeart/2005/8/layout/hierarchy2"/>
    <dgm:cxn modelId="{7B4D7A2C-52E3-E941-8DBF-71AF992292FD}" srcId="{BA20B89D-84F2-EA4B-8E79-C415C22B4636}" destId="{40FFC236-5343-0149-896B-0D0ED3B7629B}" srcOrd="0" destOrd="0" parTransId="{511F3B45-AE4E-B74F-8390-F4A136B87DCB}" sibTransId="{6C154EB5-CEF0-A740-90CD-B1946F4F259C}"/>
    <dgm:cxn modelId="{557D0F71-5748-A341-B8AE-27D0291003B6}" type="presOf" srcId="{A777C8AC-6929-104A-896F-EFCA94E14642}" destId="{2248B3C9-C019-8043-B996-06A9D9BD4F3F}" srcOrd="0" destOrd="0" presId="urn:microsoft.com/office/officeart/2005/8/layout/hierarchy2"/>
    <dgm:cxn modelId="{DA6E7FE9-5D9A-A945-AF84-E62619CB570D}" srcId="{21C5B32C-EAF3-474E-80C0-349F3D4553C7}" destId="{3EF02F5A-D2CA-AE4F-910F-75F7BB849114}" srcOrd="1" destOrd="0" parTransId="{E9DFB3D0-1601-F846-AE86-DF80166C1A07}" sibTransId="{CB14FF0D-79B7-2344-B568-8466F002A3B5}"/>
    <dgm:cxn modelId="{3873D1EF-BE0E-2047-8248-4308E4AAC20B}" type="presOf" srcId="{8FE08CD8-7625-DA40-AE51-BA95F273C0B6}" destId="{61A18A8F-AF46-D042-B6C9-D5E129AC47C5}" srcOrd="0" destOrd="0" presId="urn:microsoft.com/office/officeart/2005/8/layout/hierarchy2"/>
    <dgm:cxn modelId="{70FF7901-1027-A04C-BDF8-02197D1C0D11}" type="presOf" srcId="{8C4933BA-C50D-3F4D-95DB-EAB4CE68099A}" destId="{739B24DA-5B7E-294E-BAE4-5917CF39AA19}" srcOrd="0" destOrd="0" presId="urn:microsoft.com/office/officeart/2005/8/layout/hierarchy2"/>
    <dgm:cxn modelId="{4060A671-630B-9141-AC24-9056B2FB2113}" type="presOf" srcId="{5EBB232D-EE6D-D948-82CF-E81008F1D57E}" destId="{11777130-F1D3-404A-956C-8771EDAF1D11}" srcOrd="0" destOrd="0" presId="urn:microsoft.com/office/officeart/2005/8/layout/hierarchy2"/>
    <dgm:cxn modelId="{FF85F862-DE45-0947-8D10-ED178F6E117A}" type="presOf" srcId="{138B78AE-9926-594A-816D-D78E5EF05781}" destId="{D8EA8B9E-65FD-0F49-AA2E-919F52C261A1}" srcOrd="1" destOrd="0" presId="urn:microsoft.com/office/officeart/2005/8/layout/hierarchy2"/>
    <dgm:cxn modelId="{E78D9634-253B-0D40-A213-52991433580D}" srcId="{B64DF60D-C391-0148-BD16-D6712C99E7F8}" destId="{B879F30B-BD88-814B-91AE-09C479A278A2}" srcOrd="1" destOrd="0" parTransId="{8FD713CC-63B8-C84C-AF1F-9CA420813A14}" sibTransId="{8C57D548-6C49-1547-8449-0AC08D503822}"/>
    <dgm:cxn modelId="{5F25BDFC-58AC-9949-9C39-1A1B99DAE2D5}" type="presOf" srcId="{6767A43B-E940-7F4D-BDED-79FB1E6112AE}" destId="{C1123AB8-2A86-4D43-8763-4025F5F78E67}" srcOrd="0" destOrd="0" presId="urn:microsoft.com/office/officeart/2005/8/layout/hierarchy2"/>
    <dgm:cxn modelId="{7B15DD31-4887-F341-9F70-EE76A7D9406B}" type="presOf" srcId="{7B7114F6-1991-6E40-9A6E-A238B008700D}" destId="{D209481E-53EC-2645-AF46-3FB0D48FE5BE}" srcOrd="0" destOrd="0" presId="urn:microsoft.com/office/officeart/2005/8/layout/hierarchy2"/>
    <dgm:cxn modelId="{236FCC1B-34B0-6548-85F4-AB1FF66DF316}" type="presOf" srcId="{BA20B89D-84F2-EA4B-8E79-C415C22B4636}" destId="{15CFCDB8-008F-7A4D-B89F-887D81806A3C}" srcOrd="0" destOrd="0" presId="urn:microsoft.com/office/officeart/2005/8/layout/hierarchy2"/>
    <dgm:cxn modelId="{4623C617-AA1D-C948-88B4-7851BA2436A8}" type="presOf" srcId="{D0F0C999-7CD8-F84B-B488-77897B175AA5}" destId="{0D0AD48A-4A18-6D4E-AF2D-1F59B18CBEA7}" srcOrd="0" destOrd="0" presId="urn:microsoft.com/office/officeart/2005/8/layout/hierarchy2"/>
    <dgm:cxn modelId="{132FCABC-40A0-E14F-82FD-9B517AC2A401}" type="presOf" srcId="{F008811E-1F25-BB4C-A06D-8EF909038486}" destId="{90716305-AAF6-B344-B1EB-C32F7F963F26}" srcOrd="0" destOrd="0" presId="urn:microsoft.com/office/officeart/2005/8/layout/hierarchy2"/>
    <dgm:cxn modelId="{B3A2142C-6E91-1348-84CD-4CFC1172F017}" srcId="{A777C8AC-6929-104A-896F-EFCA94E14642}" destId="{DB293711-91FC-DA46-A83A-2AFC22748E06}" srcOrd="1" destOrd="0" parTransId="{F008811E-1F25-BB4C-A06D-8EF909038486}" sibTransId="{28124791-9ADC-0E44-B007-60F9EA3DD0B2}"/>
    <dgm:cxn modelId="{EF5D7FF4-54F7-1142-9198-CB624E404457}" type="presOf" srcId="{36163705-249E-784D-BE12-27C941303D49}" destId="{61CC542C-3C36-4247-A256-AB4299F7BAFB}" srcOrd="1" destOrd="0" presId="urn:microsoft.com/office/officeart/2005/8/layout/hierarchy2"/>
    <dgm:cxn modelId="{964871B0-30F4-604E-8D48-D575097A079E}" type="presOf" srcId="{FEBAE5FD-EB65-8C4F-B0D3-5DD586B5A795}" destId="{9FE6F69F-7EDE-B043-A93F-B00738D91BB3}" srcOrd="0" destOrd="0" presId="urn:microsoft.com/office/officeart/2005/8/layout/hierarchy2"/>
    <dgm:cxn modelId="{4C75C4BC-1917-7C4C-9FDA-9DA9B69EC720}" srcId="{E847598A-9E7E-2E4A-B934-B3404C402477}" destId="{2DDB8CBD-11A4-0A43-A357-80D05431FE53}" srcOrd="1" destOrd="0" parTransId="{A7019158-3747-6B46-81D0-375537A73B95}" sibTransId="{74721F7B-6FC0-5545-9DE0-387F707A3261}"/>
    <dgm:cxn modelId="{F165E667-FA45-A141-B132-8F7E603A9EBD}" type="presOf" srcId="{E64B7D41-7916-3D46-AA2B-7EA12E76B673}" destId="{58DD45DB-DD60-6E4D-81D5-D926194BACE4}" srcOrd="1" destOrd="0" presId="urn:microsoft.com/office/officeart/2005/8/layout/hierarchy2"/>
    <dgm:cxn modelId="{ACD1A7F4-6BB4-8149-84C0-B5CD5A5B2F42}" type="presOf" srcId="{32E848A4-50F0-DE48-A412-9E167ACD697C}" destId="{50AA6269-EF03-034E-B124-44D5B0B4C1FB}" srcOrd="0" destOrd="0" presId="urn:microsoft.com/office/officeart/2005/8/layout/hierarchy2"/>
    <dgm:cxn modelId="{9B521B0C-9F4E-6C49-9BF8-1B76ED3489DF}" type="presOf" srcId="{21CB849A-273A-AE41-9D1C-B01914DF8862}" destId="{D50673D3-A5DB-BC45-994D-417259BF8ED4}" srcOrd="0" destOrd="0" presId="urn:microsoft.com/office/officeart/2005/8/layout/hierarchy2"/>
    <dgm:cxn modelId="{2C65801E-F27D-4241-9CC5-278892E68C31}" type="presOf" srcId="{A7019158-3747-6B46-81D0-375537A73B95}" destId="{19F85367-8821-CF43-9CC9-5EBA0C5D0097}" srcOrd="0" destOrd="0" presId="urn:microsoft.com/office/officeart/2005/8/layout/hierarchy2"/>
    <dgm:cxn modelId="{8E515EA2-6727-3947-8B1B-CFCB1260EC91}" type="presOf" srcId="{21C5B32C-EAF3-474E-80C0-349F3D4553C7}" destId="{B0517E9B-FB2B-7545-9F75-627493C9B8A1}" srcOrd="0" destOrd="0" presId="urn:microsoft.com/office/officeart/2005/8/layout/hierarchy2"/>
    <dgm:cxn modelId="{EFF97CD7-8955-884D-9575-006A333AFB9C}" type="presOf" srcId="{D81420B6-0ACE-4C4A-843E-4F0DB86FCD2D}" destId="{D1093A27-6B4F-D944-B2AC-9679E9BFF8A7}" srcOrd="1" destOrd="0" presId="urn:microsoft.com/office/officeart/2005/8/layout/hierarchy2"/>
    <dgm:cxn modelId="{67008D36-76F4-9D49-BBE3-D6AACF922321}" srcId="{4CE63182-174C-054C-B7B1-E17119701C35}" destId="{BA20B89D-84F2-EA4B-8E79-C415C22B4636}" srcOrd="0" destOrd="0" parTransId="{07A1C036-595A-2746-951C-52B4C305DE66}" sibTransId="{C140002E-14C3-F44C-B658-B565C48E9121}"/>
    <dgm:cxn modelId="{6C19353B-631B-A045-ADA2-107C324DB3B8}" type="presOf" srcId="{6767A43B-E940-7F4D-BDED-79FB1E6112AE}" destId="{1C3E6CAE-A82B-174E-B061-95B5EB892D90}" srcOrd="1" destOrd="0" presId="urn:microsoft.com/office/officeart/2005/8/layout/hierarchy2"/>
    <dgm:cxn modelId="{C23C953D-2A12-5140-9A7B-FAFE81008764}" type="presOf" srcId="{86EEC1C7-19A5-1A45-973D-B4B8947FC4B1}" destId="{AA32EC00-CF91-5D4A-B09C-AAF1ECD5167F}" srcOrd="1" destOrd="0" presId="urn:microsoft.com/office/officeart/2005/8/layout/hierarchy2"/>
    <dgm:cxn modelId="{0541E33A-95FA-174E-98D5-0B13D96C1E20}" type="presOf" srcId="{76B23144-BBB2-B24F-9489-EEDFE082053A}" destId="{AAF2E34E-1C9C-424F-84B8-BC74BA4DC89F}" srcOrd="1" destOrd="0" presId="urn:microsoft.com/office/officeart/2005/8/layout/hierarchy2"/>
    <dgm:cxn modelId="{9B7B9EA2-98F9-D448-A75B-7D4DBB261DC7}" type="presOf" srcId="{3F09CFCE-8136-EB46-AEC8-96D755791D6B}" destId="{BA07A211-5947-F440-B773-AC92D072E08F}" srcOrd="0" destOrd="0" presId="urn:microsoft.com/office/officeart/2005/8/layout/hierarchy2"/>
    <dgm:cxn modelId="{B6F4941E-7EDB-5649-85EA-323C4EB27E19}" type="presOf" srcId="{40FFC236-5343-0149-896B-0D0ED3B7629B}" destId="{F443F179-29E2-A64B-A682-DA2820944398}" srcOrd="0" destOrd="0" presId="urn:microsoft.com/office/officeart/2005/8/layout/hierarchy2"/>
    <dgm:cxn modelId="{4DE14AAA-CB8D-0242-B771-E0461A665066}" type="presOf" srcId="{D81420B6-0ACE-4C4A-843E-4F0DB86FCD2D}" destId="{0C017E93-C8D4-894C-9293-F23A5F0C76C6}" srcOrd="0" destOrd="0" presId="urn:microsoft.com/office/officeart/2005/8/layout/hierarchy2"/>
    <dgm:cxn modelId="{4407D12F-C176-AA4A-989E-9B5B25FD997F}" type="presOf" srcId="{511F3B45-AE4E-B74F-8390-F4A136B87DCB}" destId="{8553BD2F-000A-0A41-AA2F-D7C4D7630A2E}" srcOrd="0" destOrd="0" presId="urn:microsoft.com/office/officeart/2005/8/layout/hierarchy2"/>
    <dgm:cxn modelId="{C2503869-E992-2440-8A7E-D2903D332AEB}" srcId="{BA20B89D-84F2-EA4B-8E79-C415C22B4636}" destId="{21C5B32C-EAF3-474E-80C0-349F3D4553C7}" srcOrd="5" destOrd="0" parTransId="{9F10B97A-D002-8D49-B7BD-5490871278F3}" sibTransId="{610CBACD-E39A-6D45-85C8-09B1E08D9374}"/>
    <dgm:cxn modelId="{93840C68-66AD-5744-95A4-202CA83995CD}" type="presOf" srcId="{B64DF60D-C391-0148-BD16-D6712C99E7F8}" destId="{5BA76E2C-CC7B-1844-A55F-1F44AE46F1E0}" srcOrd="0" destOrd="0" presId="urn:microsoft.com/office/officeart/2005/8/layout/hierarchy2"/>
    <dgm:cxn modelId="{3C77D8DD-2C71-8446-A40C-D332A285BF23}" type="presOf" srcId="{8FD713CC-63B8-C84C-AF1F-9CA420813A14}" destId="{2B657348-756A-0844-98DE-57552F6E18C2}" srcOrd="0" destOrd="0" presId="urn:microsoft.com/office/officeart/2005/8/layout/hierarchy2"/>
    <dgm:cxn modelId="{5BF721BA-471A-9449-A2DC-C0700A8C8EA6}" type="presOf" srcId="{E907DE4E-0D1C-054B-A9D5-59E0BBD365E3}" destId="{2394F0C7-D6A1-6348-B20C-5FC4B4C4DA45}" srcOrd="0" destOrd="0" presId="urn:microsoft.com/office/officeart/2005/8/layout/hierarchy2"/>
    <dgm:cxn modelId="{B04CFB1D-52E6-2F4F-9260-86E11D842236}" type="presOf" srcId="{C7E5215A-E7B9-6E49-9A84-9BCA12C5507D}" destId="{485F253B-85EE-154B-8AA1-D428F63F7277}" srcOrd="1" destOrd="0" presId="urn:microsoft.com/office/officeart/2005/8/layout/hierarchy2"/>
    <dgm:cxn modelId="{BB431654-CDAC-DD42-ADE7-86A4A01442B6}" type="presOf" srcId="{D6C61DA4-BD4B-D242-92C3-C9305B1FFCB7}" destId="{27D56D17-B673-764B-A28E-35FF2A5D9376}" srcOrd="0" destOrd="0" presId="urn:microsoft.com/office/officeart/2005/8/layout/hierarchy2"/>
    <dgm:cxn modelId="{C1E6435D-3ED6-9049-AE4B-9F9C19555CCB}" srcId="{B64DF60D-C391-0148-BD16-D6712C99E7F8}" destId="{27AA7B37-4EB9-3E45-94FA-1B23B9311215}" srcOrd="5" destOrd="0" parTransId="{7B7114F6-1991-6E40-9A6E-A238B008700D}" sibTransId="{08A8567A-302A-5E4E-A816-6D3DE08B4FA8}"/>
    <dgm:cxn modelId="{ECE6757C-59FD-6544-B12C-5159A3B3B912}" srcId="{21C5B32C-EAF3-474E-80C0-349F3D4553C7}" destId="{F4FBB585-0914-8B44-8F27-5C12000E4EF1}" srcOrd="0" destOrd="0" parTransId="{C7E5215A-E7B9-6E49-9A84-9BCA12C5507D}" sibTransId="{5B8D93EE-C328-884C-9EC4-EEFB6D7BC1D4}"/>
    <dgm:cxn modelId="{C0B2EBD9-776E-174C-B0E7-80E3D06CD1DF}" type="presOf" srcId="{AAB15380-554A-9D41-9587-AD0083854404}" destId="{527B308A-AE0C-2249-998D-9862AF1B87DA}" srcOrd="0" destOrd="0" presId="urn:microsoft.com/office/officeart/2005/8/layout/hierarchy2"/>
    <dgm:cxn modelId="{774D58B3-6D19-0B4A-9971-3F04FD0A7296}" type="presOf" srcId="{7B7114F6-1991-6E40-9A6E-A238B008700D}" destId="{E649D380-F9C8-3346-9231-5E349F0C4318}" srcOrd="1" destOrd="0" presId="urn:microsoft.com/office/officeart/2005/8/layout/hierarchy2"/>
    <dgm:cxn modelId="{BB6784B6-CC25-ED49-943B-69F117FF5C3A}" type="presOf" srcId="{1A7D6C4B-A903-FA41-9350-123A51E1FC5C}" destId="{B7F9AB8D-A4EB-8A4A-ACA8-E8DCCD5DED98}" srcOrd="0" destOrd="0" presId="urn:microsoft.com/office/officeart/2005/8/layout/hierarchy2"/>
    <dgm:cxn modelId="{22582A55-8531-7A45-9618-6BBD472EC0E3}" type="presOf" srcId="{5EBB232D-EE6D-D948-82CF-E81008F1D57E}" destId="{B14A167D-CF11-D245-A05C-FEFE76DF1F30}" srcOrd="1" destOrd="0" presId="urn:microsoft.com/office/officeart/2005/8/layout/hierarchy2"/>
    <dgm:cxn modelId="{83FE08EB-0530-1942-A607-AC47CC3E5BD7}" type="presOf" srcId="{A2376B41-04DB-AD4E-AF1E-6E1ED21B0A21}" destId="{F0B5F2B9-8CAD-A941-B12F-741953C85610}" srcOrd="0" destOrd="0" presId="urn:microsoft.com/office/officeart/2005/8/layout/hierarchy2"/>
    <dgm:cxn modelId="{24C0F9E3-9A6F-4B42-BDD9-6875D9910024}" type="presOf" srcId="{2DDB8CBD-11A4-0A43-A357-80D05431FE53}" destId="{EA98AAE3-E40C-3E46-A166-2BAC69D7D911}" srcOrd="0" destOrd="0" presId="urn:microsoft.com/office/officeart/2005/8/layout/hierarchy2"/>
    <dgm:cxn modelId="{A2CA24DC-3D2B-1844-9ACC-41D5E84A5D44}" type="presOf" srcId="{4CE63182-174C-054C-B7B1-E17119701C35}" destId="{113CA796-A332-1849-81E4-A8BDD97D203A}" srcOrd="0" destOrd="0" presId="urn:microsoft.com/office/officeart/2005/8/layout/hierarchy2"/>
    <dgm:cxn modelId="{6092D11F-B148-374C-AB89-6A091659B7D5}" type="presOf" srcId="{D0F0C999-7CD8-F84B-B488-77897B175AA5}" destId="{205AE05E-83D0-8740-85D0-583F30FC8720}" srcOrd="1" destOrd="0" presId="urn:microsoft.com/office/officeart/2005/8/layout/hierarchy2"/>
    <dgm:cxn modelId="{2DBC1943-6830-8142-8FB6-944CF7CF2757}" srcId="{12956096-560E-1444-BD57-1CD1DB1D0C0A}" destId="{93C66FB5-8A74-6E43-8CE3-CFF700DE9797}" srcOrd="0" destOrd="0" parTransId="{6767A43B-E940-7F4D-BDED-79FB1E6112AE}" sibTransId="{01653F61-4FA2-0B47-97EE-C9802591565E}"/>
    <dgm:cxn modelId="{D349E76F-43C8-2843-AEDC-E017E12B9B0D}" type="presOf" srcId="{5F8703D4-5496-494A-B810-C9F15EE67031}" destId="{15E1EB0B-FC37-AB43-8128-072BB9DBDDC4}" srcOrd="0" destOrd="0" presId="urn:microsoft.com/office/officeart/2005/8/layout/hierarchy2"/>
    <dgm:cxn modelId="{638669F1-A78E-634B-9686-1E0E1D519BB0}" type="presOf" srcId="{C7E5215A-E7B9-6E49-9A84-9BCA12C5507D}" destId="{16ACB768-A727-C341-8243-2AF0B16E37AF}" srcOrd="0" destOrd="0" presId="urn:microsoft.com/office/officeart/2005/8/layout/hierarchy2"/>
    <dgm:cxn modelId="{B521D5C5-84AF-254E-83F1-FDF28A9DDD3F}" srcId="{12956096-560E-1444-BD57-1CD1DB1D0C0A}" destId="{21CB849A-273A-AE41-9D1C-B01914DF8862}" srcOrd="4" destOrd="0" parTransId="{86EEC1C7-19A5-1A45-973D-B4B8947FC4B1}" sibTransId="{907BCDC4-AB17-7641-AFAE-9EA5852269DB}"/>
    <dgm:cxn modelId="{28AF801C-8B6F-1F43-A2F8-8B9D7C6CC169}" type="presOf" srcId="{3F09CFCE-8136-EB46-AEC8-96D755791D6B}" destId="{14ADEC49-CB71-AA4E-AC89-46A57F5070D1}" srcOrd="1" destOrd="0" presId="urn:microsoft.com/office/officeart/2005/8/layout/hierarchy2"/>
    <dgm:cxn modelId="{3C0595C6-2B0D-744A-B11F-ECE28D6FBC72}" type="presOf" srcId="{76B23144-BBB2-B24F-9489-EEDFE082053A}" destId="{E70FAB8A-E827-1542-99A6-E0079C77F110}" srcOrd="0" destOrd="0" presId="urn:microsoft.com/office/officeart/2005/8/layout/hierarchy2"/>
    <dgm:cxn modelId="{C88A1D43-AD00-7747-8E3B-46077506BA70}" type="presOf" srcId="{F483BDA7-5269-8649-A983-72BC813FF253}" destId="{694F3648-0CAD-584F-A8B1-A31B8C4364D3}" srcOrd="1" destOrd="0" presId="urn:microsoft.com/office/officeart/2005/8/layout/hierarchy2"/>
    <dgm:cxn modelId="{4C6F1717-531A-D844-A113-2BE1BED9DDF0}" srcId="{A777C8AC-6929-104A-896F-EFCA94E14642}" destId="{8C90DF85-3849-4744-8AE7-ACAD086E3E4A}" srcOrd="0" destOrd="0" parTransId="{D81420B6-0ACE-4C4A-843E-4F0DB86FCD2D}" sibTransId="{04111CD5-D1FC-8649-9574-3B9AF61DC29E}"/>
    <dgm:cxn modelId="{D7D5F1D8-AF78-CE49-9A1C-B0EB57CC0FE3}" type="presParOf" srcId="{113CA796-A332-1849-81E4-A8BDD97D203A}" destId="{20367A97-001F-EF49-BD68-BBD89409059D}" srcOrd="0" destOrd="0" presId="urn:microsoft.com/office/officeart/2005/8/layout/hierarchy2"/>
    <dgm:cxn modelId="{2FEBA9DB-6D3B-B64B-98FE-0064BF345A6F}" type="presParOf" srcId="{20367A97-001F-EF49-BD68-BBD89409059D}" destId="{15CFCDB8-008F-7A4D-B89F-887D81806A3C}" srcOrd="0" destOrd="0" presId="urn:microsoft.com/office/officeart/2005/8/layout/hierarchy2"/>
    <dgm:cxn modelId="{CB721786-1E42-BB4D-9976-33980511AC1C}" type="presParOf" srcId="{20367A97-001F-EF49-BD68-BBD89409059D}" destId="{F4DCBDA1-7088-E44F-96BB-9B187A9C5E84}" srcOrd="1" destOrd="0" presId="urn:microsoft.com/office/officeart/2005/8/layout/hierarchy2"/>
    <dgm:cxn modelId="{0C84498E-758C-BE4C-AC2A-5C63BB5E2014}" type="presParOf" srcId="{F4DCBDA1-7088-E44F-96BB-9B187A9C5E84}" destId="{8553BD2F-000A-0A41-AA2F-D7C4D7630A2E}" srcOrd="0" destOrd="0" presId="urn:microsoft.com/office/officeart/2005/8/layout/hierarchy2"/>
    <dgm:cxn modelId="{F358A5A9-365D-D749-B97C-7F33A966D906}" type="presParOf" srcId="{8553BD2F-000A-0A41-AA2F-D7C4D7630A2E}" destId="{B9C04CDD-CFF1-5B48-AD22-6F0B4FA8EC7E}" srcOrd="0" destOrd="0" presId="urn:microsoft.com/office/officeart/2005/8/layout/hierarchy2"/>
    <dgm:cxn modelId="{4346AB30-8DCE-7F4B-B5D1-D328C2CA762D}" type="presParOf" srcId="{F4DCBDA1-7088-E44F-96BB-9B187A9C5E84}" destId="{6C84F6C0-B8EF-C74D-8831-5EF6F8FA3FE0}" srcOrd="1" destOrd="0" presId="urn:microsoft.com/office/officeart/2005/8/layout/hierarchy2"/>
    <dgm:cxn modelId="{213E342D-174E-FD4E-AD57-0E2EC9E2C87E}" type="presParOf" srcId="{6C84F6C0-B8EF-C74D-8831-5EF6F8FA3FE0}" destId="{F443F179-29E2-A64B-A682-DA2820944398}" srcOrd="0" destOrd="0" presId="urn:microsoft.com/office/officeart/2005/8/layout/hierarchy2"/>
    <dgm:cxn modelId="{05F03C08-CC4E-644A-92A8-8CC27A8E7E0C}" type="presParOf" srcId="{6C84F6C0-B8EF-C74D-8831-5EF6F8FA3FE0}" destId="{71A60E59-6ECE-404E-8ADB-F79C4434BFFD}" srcOrd="1" destOrd="0" presId="urn:microsoft.com/office/officeart/2005/8/layout/hierarchy2"/>
    <dgm:cxn modelId="{6B30EEBC-1A8C-F741-AECA-51C1EE6EA422}" type="presParOf" srcId="{F4DCBDA1-7088-E44F-96BB-9B187A9C5E84}" destId="{202E7172-33C5-C44B-B705-088F568C1D33}" srcOrd="2" destOrd="0" presId="urn:microsoft.com/office/officeart/2005/8/layout/hierarchy2"/>
    <dgm:cxn modelId="{EB52DFDA-EF37-874F-AE44-4572B7B08D0C}" type="presParOf" srcId="{202E7172-33C5-C44B-B705-088F568C1D33}" destId="{D8EA8B9E-65FD-0F49-AA2E-919F52C261A1}" srcOrd="0" destOrd="0" presId="urn:microsoft.com/office/officeart/2005/8/layout/hierarchy2"/>
    <dgm:cxn modelId="{69B767C4-EA02-064F-9815-5E1D1E6BAA49}" type="presParOf" srcId="{F4DCBDA1-7088-E44F-96BB-9B187A9C5E84}" destId="{1C97B047-303F-5F41-AEB8-8D1C4F3E7A5A}" srcOrd="3" destOrd="0" presId="urn:microsoft.com/office/officeart/2005/8/layout/hierarchy2"/>
    <dgm:cxn modelId="{073C9106-E00D-6A4A-9D37-BEF93A6D72C8}" type="presParOf" srcId="{1C97B047-303F-5F41-AEB8-8D1C4F3E7A5A}" destId="{C7096D76-3777-0C41-A9DE-AD2A1FB4E069}" srcOrd="0" destOrd="0" presId="urn:microsoft.com/office/officeart/2005/8/layout/hierarchy2"/>
    <dgm:cxn modelId="{4E1E710D-1352-EC43-B3E7-1A35A840230B}" type="presParOf" srcId="{1C97B047-303F-5F41-AEB8-8D1C4F3E7A5A}" destId="{A5EDD40B-6105-AC45-859B-5C780DFC9C2F}" srcOrd="1" destOrd="0" presId="urn:microsoft.com/office/officeart/2005/8/layout/hierarchy2"/>
    <dgm:cxn modelId="{EC04C571-71BA-394E-B152-60E26D29B9C0}" type="presParOf" srcId="{A5EDD40B-6105-AC45-859B-5C780DFC9C2F}" destId="{391B2E16-ED54-4243-B797-56D8149130E5}" srcOrd="0" destOrd="0" presId="urn:microsoft.com/office/officeart/2005/8/layout/hierarchy2"/>
    <dgm:cxn modelId="{264D500E-2537-2D47-AD20-E3F3AB10E646}" type="presParOf" srcId="{391B2E16-ED54-4243-B797-56D8149130E5}" destId="{3761419C-F73D-8744-A14D-508483F14E42}" srcOrd="0" destOrd="0" presId="urn:microsoft.com/office/officeart/2005/8/layout/hierarchy2"/>
    <dgm:cxn modelId="{079D2B1C-8986-2A4D-A082-F7C8AC9476F9}" type="presParOf" srcId="{A5EDD40B-6105-AC45-859B-5C780DFC9C2F}" destId="{45975151-5591-7B4B-9051-7E829E363155}" srcOrd="1" destOrd="0" presId="urn:microsoft.com/office/officeart/2005/8/layout/hierarchy2"/>
    <dgm:cxn modelId="{E4BFE0F6-28F8-364F-A375-1FCAC7AE5E99}" type="presParOf" srcId="{45975151-5591-7B4B-9051-7E829E363155}" destId="{15E1EB0B-FC37-AB43-8128-072BB9DBDDC4}" srcOrd="0" destOrd="0" presId="urn:microsoft.com/office/officeart/2005/8/layout/hierarchy2"/>
    <dgm:cxn modelId="{41ADA6A9-AEF4-B741-9B00-349AEB39387B}" type="presParOf" srcId="{45975151-5591-7B4B-9051-7E829E363155}" destId="{B8506B05-240C-0840-BC87-583A899EC8DF}" srcOrd="1" destOrd="0" presId="urn:microsoft.com/office/officeart/2005/8/layout/hierarchy2"/>
    <dgm:cxn modelId="{88FFF22A-27B0-B149-88ED-8A5DD80ABB30}" type="presParOf" srcId="{A5EDD40B-6105-AC45-859B-5C780DFC9C2F}" destId="{19F85367-8821-CF43-9CC9-5EBA0C5D0097}" srcOrd="2" destOrd="0" presId="urn:microsoft.com/office/officeart/2005/8/layout/hierarchy2"/>
    <dgm:cxn modelId="{750575D7-B5BB-7648-A7FD-1C0FEAD32431}" type="presParOf" srcId="{19F85367-8821-CF43-9CC9-5EBA0C5D0097}" destId="{4F242BAE-DFBA-EE4B-9441-D969500A2192}" srcOrd="0" destOrd="0" presId="urn:microsoft.com/office/officeart/2005/8/layout/hierarchy2"/>
    <dgm:cxn modelId="{70761DD2-1268-344D-9D83-37EB137FF147}" type="presParOf" srcId="{A5EDD40B-6105-AC45-859B-5C780DFC9C2F}" destId="{5F279CF7-A728-2540-BE7B-45F1152C7507}" srcOrd="3" destOrd="0" presId="urn:microsoft.com/office/officeart/2005/8/layout/hierarchy2"/>
    <dgm:cxn modelId="{233D2FCE-F3FB-654D-ABC6-773D38E2FC2B}" type="presParOf" srcId="{5F279CF7-A728-2540-BE7B-45F1152C7507}" destId="{EA98AAE3-E40C-3E46-A166-2BAC69D7D911}" srcOrd="0" destOrd="0" presId="urn:microsoft.com/office/officeart/2005/8/layout/hierarchy2"/>
    <dgm:cxn modelId="{68E42EE8-9552-FA4B-91C3-A998077120AD}" type="presParOf" srcId="{5F279CF7-A728-2540-BE7B-45F1152C7507}" destId="{0FA5345A-3816-E643-96C3-90F8B6433441}" srcOrd="1" destOrd="0" presId="urn:microsoft.com/office/officeart/2005/8/layout/hierarchy2"/>
    <dgm:cxn modelId="{C4FA5F9E-124B-AB4B-B7A0-13DB2B31A57C}" type="presParOf" srcId="{A5EDD40B-6105-AC45-859B-5C780DFC9C2F}" destId="{CFC327B0-88E4-D841-92F0-3DD9C0075F4C}" srcOrd="4" destOrd="0" presId="urn:microsoft.com/office/officeart/2005/8/layout/hierarchy2"/>
    <dgm:cxn modelId="{4CA95B59-15EC-5749-A984-FE1B569C47E6}" type="presParOf" srcId="{CFC327B0-88E4-D841-92F0-3DD9C0075F4C}" destId="{71688B00-9FB1-4846-AB12-F81053988267}" srcOrd="0" destOrd="0" presId="urn:microsoft.com/office/officeart/2005/8/layout/hierarchy2"/>
    <dgm:cxn modelId="{6DFFA250-B725-BC45-93F1-A96A75CBE823}" type="presParOf" srcId="{A5EDD40B-6105-AC45-859B-5C780DFC9C2F}" destId="{14E30AE0-07CD-214D-9994-67A5C7C74E5A}" srcOrd="5" destOrd="0" presId="urn:microsoft.com/office/officeart/2005/8/layout/hierarchy2"/>
    <dgm:cxn modelId="{86777C91-A478-B64A-8D0E-2B6F13DC03D7}" type="presParOf" srcId="{14E30AE0-07CD-214D-9994-67A5C7C74E5A}" destId="{61A18A8F-AF46-D042-B6C9-D5E129AC47C5}" srcOrd="0" destOrd="0" presId="urn:microsoft.com/office/officeart/2005/8/layout/hierarchy2"/>
    <dgm:cxn modelId="{6330E547-1D2A-C345-9680-C952C0AFD86C}" type="presParOf" srcId="{14E30AE0-07CD-214D-9994-67A5C7C74E5A}" destId="{B06D58BC-C0D5-CE41-8F62-B637AF4211D1}" srcOrd="1" destOrd="0" presId="urn:microsoft.com/office/officeart/2005/8/layout/hierarchy2"/>
    <dgm:cxn modelId="{DEE6AD87-2FD2-6B48-BCEB-9492031B03D7}" type="presParOf" srcId="{F4DCBDA1-7088-E44F-96BB-9B187A9C5E84}" destId="{527B308A-AE0C-2249-998D-9862AF1B87DA}" srcOrd="4" destOrd="0" presId="urn:microsoft.com/office/officeart/2005/8/layout/hierarchy2"/>
    <dgm:cxn modelId="{26661885-60E8-0249-B790-5DFAFB8BB061}" type="presParOf" srcId="{527B308A-AE0C-2249-998D-9862AF1B87DA}" destId="{CA4B13C3-9625-1447-B2CC-1904710A9E54}" srcOrd="0" destOrd="0" presId="urn:microsoft.com/office/officeart/2005/8/layout/hierarchy2"/>
    <dgm:cxn modelId="{DFC31A24-BA76-E949-8C8C-CC40AF2B1AD8}" type="presParOf" srcId="{F4DCBDA1-7088-E44F-96BB-9B187A9C5E84}" destId="{66220DE0-7370-C840-B93F-7BEF7B934AA2}" srcOrd="5" destOrd="0" presId="urn:microsoft.com/office/officeart/2005/8/layout/hierarchy2"/>
    <dgm:cxn modelId="{CD129A7D-14B3-4042-BAAC-177DB8D51B85}" type="presParOf" srcId="{66220DE0-7370-C840-B93F-7BEF7B934AA2}" destId="{E9AA9A27-1AC8-E64A-8ED2-208351C129E8}" srcOrd="0" destOrd="0" presId="urn:microsoft.com/office/officeart/2005/8/layout/hierarchy2"/>
    <dgm:cxn modelId="{C185800F-D5AD-FF4B-B287-DA9703DBE470}" type="presParOf" srcId="{66220DE0-7370-C840-B93F-7BEF7B934AA2}" destId="{68A82F84-9B57-4A4C-93C2-948FCD1F8E88}" srcOrd="1" destOrd="0" presId="urn:microsoft.com/office/officeart/2005/8/layout/hierarchy2"/>
    <dgm:cxn modelId="{8C61E897-4A1F-4F48-9A25-42991763F824}" type="presParOf" srcId="{68A82F84-9B57-4A4C-93C2-948FCD1F8E88}" destId="{C1123AB8-2A86-4D43-8763-4025F5F78E67}" srcOrd="0" destOrd="0" presId="urn:microsoft.com/office/officeart/2005/8/layout/hierarchy2"/>
    <dgm:cxn modelId="{5C9DA1A6-7EB4-9448-9CA5-4A5997EBFF4B}" type="presParOf" srcId="{C1123AB8-2A86-4D43-8763-4025F5F78E67}" destId="{1C3E6CAE-A82B-174E-B061-95B5EB892D90}" srcOrd="0" destOrd="0" presId="urn:microsoft.com/office/officeart/2005/8/layout/hierarchy2"/>
    <dgm:cxn modelId="{DC02574A-31DE-A845-AE85-0B1EE1713144}" type="presParOf" srcId="{68A82F84-9B57-4A4C-93C2-948FCD1F8E88}" destId="{96235A3D-CCE9-7449-AE27-8C7D638BEF60}" srcOrd="1" destOrd="0" presId="urn:microsoft.com/office/officeart/2005/8/layout/hierarchy2"/>
    <dgm:cxn modelId="{EA810681-B1B7-6740-B621-4B34BBE594EC}" type="presParOf" srcId="{96235A3D-CCE9-7449-AE27-8C7D638BEF60}" destId="{AC87DFCE-E6E0-3E43-8FA1-6ED46824460F}" srcOrd="0" destOrd="0" presId="urn:microsoft.com/office/officeart/2005/8/layout/hierarchy2"/>
    <dgm:cxn modelId="{4291EE79-9CE5-2545-BF32-B8F52F9C5126}" type="presParOf" srcId="{96235A3D-CCE9-7449-AE27-8C7D638BEF60}" destId="{F00CA809-F7B8-9D4D-B227-2431463E7C0B}" srcOrd="1" destOrd="0" presId="urn:microsoft.com/office/officeart/2005/8/layout/hierarchy2"/>
    <dgm:cxn modelId="{9DC22DB1-7728-C847-BC86-0D995D446F35}" type="presParOf" srcId="{68A82F84-9B57-4A4C-93C2-948FCD1F8E88}" destId="{E70FAB8A-E827-1542-99A6-E0079C77F110}" srcOrd="2" destOrd="0" presId="urn:microsoft.com/office/officeart/2005/8/layout/hierarchy2"/>
    <dgm:cxn modelId="{FB9C3E7E-2BD5-1945-9345-A4FAE89A8B1C}" type="presParOf" srcId="{E70FAB8A-E827-1542-99A6-E0079C77F110}" destId="{AAF2E34E-1C9C-424F-84B8-BC74BA4DC89F}" srcOrd="0" destOrd="0" presId="urn:microsoft.com/office/officeart/2005/8/layout/hierarchy2"/>
    <dgm:cxn modelId="{9DC754B1-2078-0841-9B4E-AA499756AFCA}" type="presParOf" srcId="{68A82F84-9B57-4A4C-93C2-948FCD1F8E88}" destId="{0DA96B83-45AC-F24A-8793-5291B6574531}" srcOrd="3" destOrd="0" presId="urn:microsoft.com/office/officeart/2005/8/layout/hierarchy2"/>
    <dgm:cxn modelId="{A3E65335-7B9B-E84B-8BE0-2FED13377C5B}" type="presParOf" srcId="{0DA96B83-45AC-F24A-8793-5291B6574531}" destId="{B3479F43-A328-4C40-B04C-D688A4E62E53}" srcOrd="0" destOrd="0" presId="urn:microsoft.com/office/officeart/2005/8/layout/hierarchy2"/>
    <dgm:cxn modelId="{AF260154-BCC7-EF45-A27C-2C3387B64623}" type="presParOf" srcId="{0DA96B83-45AC-F24A-8793-5291B6574531}" destId="{CB0B634C-19DC-244D-B65A-28F92071A136}" srcOrd="1" destOrd="0" presId="urn:microsoft.com/office/officeart/2005/8/layout/hierarchy2"/>
    <dgm:cxn modelId="{8BEC4594-623B-9049-B2DB-146CA291E801}" type="presParOf" srcId="{68A82F84-9B57-4A4C-93C2-948FCD1F8E88}" destId="{0F5BC6F0-7C00-BF48-A7CD-D23BA3EB15C8}" srcOrd="4" destOrd="0" presId="urn:microsoft.com/office/officeart/2005/8/layout/hierarchy2"/>
    <dgm:cxn modelId="{67F42BE2-F3F4-6644-A1A7-DEC80CC0899A}" type="presParOf" srcId="{0F5BC6F0-7C00-BF48-A7CD-D23BA3EB15C8}" destId="{694F3648-0CAD-584F-A8B1-A31B8C4364D3}" srcOrd="0" destOrd="0" presId="urn:microsoft.com/office/officeart/2005/8/layout/hierarchy2"/>
    <dgm:cxn modelId="{7625171B-08D1-8942-B107-E3BA48B2E354}" type="presParOf" srcId="{68A82F84-9B57-4A4C-93C2-948FCD1F8E88}" destId="{788FB174-0772-5D46-9C74-52EA74F97A3F}" srcOrd="5" destOrd="0" presId="urn:microsoft.com/office/officeart/2005/8/layout/hierarchy2"/>
    <dgm:cxn modelId="{D76B9C24-AA14-D84F-B9FB-935BF4B175E7}" type="presParOf" srcId="{788FB174-0772-5D46-9C74-52EA74F97A3F}" destId="{F0B5F2B9-8CAD-A941-B12F-741953C85610}" srcOrd="0" destOrd="0" presId="urn:microsoft.com/office/officeart/2005/8/layout/hierarchy2"/>
    <dgm:cxn modelId="{FFC03A4B-5DC7-184C-91FC-CDE311B2F816}" type="presParOf" srcId="{788FB174-0772-5D46-9C74-52EA74F97A3F}" destId="{78F86FAC-0056-D648-9916-84714AE60BE8}" srcOrd="1" destOrd="0" presId="urn:microsoft.com/office/officeart/2005/8/layout/hierarchy2"/>
    <dgm:cxn modelId="{87317752-8651-A548-938A-84A0DCA00A6E}" type="presParOf" srcId="{68A82F84-9B57-4A4C-93C2-948FCD1F8E88}" destId="{4681177D-8C0A-BC49-8F4D-F8DBDDC04B62}" srcOrd="6" destOrd="0" presId="urn:microsoft.com/office/officeart/2005/8/layout/hierarchy2"/>
    <dgm:cxn modelId="{A5E271DE-EE70-0344-BA3A-44DED1CE0536}" type="presParOf" srcId="{4681177D-8C0A-BC49-8F4D-F8DBDDC04B62}" destId="{61CC542C-3C36-4247-A256-AB4299F7BAFB}" srcOrd="0" destOrd="0" presId="urn:microsoft.com/office/officeart/2005/8/layout/hierarchy2"/>
    <dgm:cxn modelId="{6DC88260-44D5-1745-8A8B-867DFC45841E}" type="presParOf" srcId="{68A82F84-9B57-4A4C-93C2-948FCD1F8E88}" destId="{5F0FD4EB-8931-4448-A46B-E5EDCE97A338}" srcOrd="7" destOrd="0" presId="urn:microsoft.com/office/officeart/2005/8/layout/hierarchy2"/>
    <dgm:cxn modelId="{E1C2E4C3-0955-1B4D-BE8E-8B103BCCD841}" type="presParOf" srcId="{5F0FD4EB-8931-4448-A46B-E5EDCE97A338}" destId="{27D56D17-B673-764B-A28E-35FF2A5D9376}" srcOrd="0" destOrd="0" presId="urn:microsoft.com/office/officeart/2005/8/layout/hierarchy2"/>
    <dgm:cxn modelId="{A4310B51-029A-5F45-979B-DAB72702A5AE}" type="presParOf" srcId="{5F0FD4EB-8931-4448-A46B-E5EDCE97A338}" destId="{1B33EA40-0B82-2C40-9A85-27CC9F08AFCB}" srcOrd="1" destOrd="0" presId="urn:microsoft.com/office/officeart/2005/8/layout/hierarchy2"/>
    <dgm:cxn modelId="{3BF76AE5-721E-D64C-9820-6EAABA98FCBD}" type="presParOf" srcId="{68A82F84-9B57-4A4C-93C2-948FCD1F8E88}" destId="{4E31FBE3-8097-404C-ABB7-5F53CC94353A}" srcOrd="8" destOrd="0" presId="urn:microsoft.com/office/officeart/2005/8/layout/hierarchy2"/>
    <dgm:cxn modelId="{261D1FF8-2BB6-8841-8C33-B97E62AB2FDD}" type="presParOf" srcId="{4E31FBE3-8097-404C-ABB7-5F53CC94353A}" destId="{AA32EC00-CF91-5D4A-B09C-AAF1ECD5167F}" srcOrd="0" destOrd="0" presId="urn:microsoft.com/office/officeart/2005/8/layout/hierarchy2"/>
    <dgm:cxn modelId="{C3766508-34B5-3F47-8096-BBE093007001}" type="presParOf" srcId="{68A82F84-9B57-4A4C-93C2-948FCD1F8E88}" destId="{ADA176F3-114D-0A4E-8C2D-8D115628D5BE}" srcOrd="9" destOrd="0" presId="urn:microsoft.com/office/officeart/2005/8/layout/hierarchy2"/>
    <dgm:cxn modelId="{555EDBA4-0BDB-9544-A608-BB557D8E1B3B}" type="presParOf" srcId="{ADA176F3-114D-0A4E-8C2D-8D115628D5BE}" destId="{D50673D3-A5DB-BC45-994D-417259BF8ED4}" srcOrd="0" destOrd="0" presId="urn:microsoft.com/office/officeart/2005/8/layout/hierarchy2"/>
    <dgm:cxn modelId="{951E0CBF-90FE-D440-A7D3-FF879201645F}" type="presParOf" srcId="{ADA176F3-114D-0A4E-8C2D-8D115628D5BE}" destId="{78CA8994-6DB1-0948-9EE0-27F8C9451330}" srcOrd="1" destOrd="0" presId="urn:microsoft.com/office/officeart/2005/8/layout/hierarchy2"/>
    <dgm:cxn modelId="{5440C502-B9E3-7841-AC1E-60A92CAF422A}" type="presParOf" srcId="{F4DCBDA1-7088-E44F-96BB-9B187A9C5E84}" destId="{11777130-F1D3-404A-956C-8771EDAF1D11}" srcOrd="6" destOrd="0" presId="urn:microsoft.com/office/officeart/2005/8/layout/hierarchy2"/>
    <dgm:cxn modelId="{8AF5A298-51E2-D044-A847-B17EAB58D155}" type="presParOf" srcId="{11777130-F1D3-404A-956C-8771EDAF1D11}" destId="{B14A167D-CF11-D245-A05C-FEFE76DF1F30}" srcOrd="0" destOrd="0" presId="urn:microsoft.com/office/officeart/2005/8/layout/hierarchy2"/>
    <dgm:cxn modelId="{72AD05B6-9706-6144-9A40-A2AC767E6F61}" type="presParOf" srcId="{F4DCBDA1-7088-E44F-96BB-9B187A9C5E84}" destId="{302FE736-F9F7-434D-8224-06268980E34D}" srcOrd="7" destOrd="0" presId="urn:microsoft.com/office/officeart/2005/8/layout/hierarchy2"/>
    <dgm:cxn modelId="{3E417F2B-B919-004C-9B21-D2EF31050963}" type="presParOf" srcId="{302FE736-F9F7-434D-8224-06268980E34D}" destId="{5BA76E2C-CC7B-1844-A55F-1F44AE46F1E0}" srcOrd="0" destOrd="0" presId="urn:microsoft.com/office/officeart/2005/8/layout/hierarchy2"/>
    <dgm:cxn modelId="{35034FAD-EAD4-1D4E-9615-23D177D71173}" type="presParOf" srcId="{302FE736-F9F7-434D-8224-06268980E34D}" destId="{0668C000-2188-DB4D-8BC3-72EBB73DFF68}" srcOrd="1" destOrd="0" presId="urn:microsoft.com/office/officeart/2005/8/layout/hierarchy2"/>
    <dgm:cxn modelId="{81201AF5-B46F-5C45-9724-BAFABD0311BA}" type="presParOf" srcId="{0668C000-2188-DB4D-8BC3-72EBB73DFF68}" destId="{9FE6F69F-7EDE-B043-A93F-B00738D91BB3}" srcOrd="0" destOrd="0" presId="urn:microsoft.com/office/officeart/2005/8/layout/hierarchy2"/>
    <dgm:cxn modelId="{72727CB7-40EA-C34A-9085-84035D16D4F8}" type="presParOf" srcId="{9FE6F69F-7EDE-B043-A93F-B00738D91BB3}" destId="{4F2A16AD-9157-FD44-AE52-7B51D47B216B}" srcOrd="0" destOrd="0" presId="urn:microsoft.com/office/officeart/2005/8/layout/hierarchy2"/>
    <dgm:cxn modelId="{C18D6167-6F2F-3240-AC86-23A8DA304394}" type="presParOf" srcId="{0668C000-2188-DB4D-8BC3-72EBB73DFF68}" destId="{84425219-AEA6-1645-A0B3-DFD5A0CAB16B}" srcOrd="1" destOrd="0" presId="urn:microsoft.com/office/officeart/2005/8/layout/hierarchy2"/>
    <dgm:cxn modelId="{FACE6FBB-F6E4-8F4C-A99E-746B65ED9C0D}" type="presParOf" srcId="{84425219-AEA6-1645-A0B3-DFD5A0CAB16B}" destId="{89508B9F-9577-B846-B3B2-C5E8857E24EA}" srcOrd="0" destOrd="0" presId="urn:microsoft.com/office/officeart/2005/8/layout/hierarchy2"/>
    <dgm:cxn modelId="{1EC33F4E-AB50-CF41-BC7A-7ABEF6C24727}" type="presParOf" srcId="{84425219-AEA6-1645-A0B3-DFD5A0CAB16B}" destId="{0B17370F-9841-F74A-AA12-2C24D3D4A9EC}" srcOrd="1" destOrd="0" presId="urn:microsoft.com/office/officeart/2005/8/layout/hierarchy2"/>
    <dgm:cxn modelId="{5C415190-B577-A64C-A495-87D08FAEEF58}" type="presParOf" srcId="{0668C000-2188-DB4D-8BC3-72EBB73DFF68}" destId="{2B657348-756A-0844-98DE-57552F6E18C2}" srcOrd="2" destOrd="0" presId="urn:microsoft.com/office/officeart/2005/8/layout/hierarchy2"/>
    <dgm:cxn modelId="{17C24115-1E18-8848-82E7-40D152B40025}" type="presParOf" srcId="{2B657348-756A-0844-98DE-57552F6E18C2}" destId="{4DD60436-6BCE-104A-B33D-5213769BBC04}" srcOrd="0" destOrd="0" presId="urn:microsoft.com/office/officeart/2005/8/layout/hierarchy2"/>
    <dgm:cxn modelId="{EE656EED-CA8E-9640-ADB0-619F309B607E}" type="presParOf" srcId="{0668C000-2188-DB4D-8BC3-72EBB73DFF68}" destId="{BE078935-80E3-ED42-A396-0D097F16A2C6}" srcOrd="3" destOrd="0" presId="urn:microsoft.com/office/officeart/2005/8/layout/hierarchy2"/>
    <dgm:cxn modelId="{5BD221E1-CEB5-E641-A0E2-4C0B6EC51023}" type="presParOf" srcId="{BE078935-80E3-ED42-A396-0D097F16A2C6}" destId="{B6C27733-CC1C-CF4F-8F81-5B4F9F20E7EE}" srcOrd="0" destOrd="0" presId="urn:microsoft.com/office/officeart/2005/8/layout/hierarchy2"/>
    <dgm:cxn modelId="{57194B18-1535-FD42-BC86-AA862DAA5270}" type="presParOf" srcId="{BE078935-80E3-ED42-A396-0D097F16A2C6}" destId="{DFB37488-7180-7547-B8ED-29FAA25ECA99}" srcOrd="1" destOrd="0" presId="urn:microsoft.com/office/officeart/2005/8/layout/hierarchy2"/>
    <dgm:cxn modelId="{A50DEEB4-E1A9-1142-A643-4354D308955C}" type="presParOf" srcId="{0668C000-2188-DB4D-8BC3-72EBB73DFF68}" destId="{0D0AD48A-4A18-6D4E-AF2D-1F59B18CBEA7}" srcOrd="4" destOrd="0" presId="urn:microsoft.com/office/officeart/2005/8/layout/hierarchy2"/>
    <dgm:cxn modelId="{590F3B06-4A8C-5043-86C5-A9B417CC2493}" type="presParOf" srcId="{0D0AD48A-4A18-6D4E-AF2D-1F59B18CBEA7}" destId="{205AE05E-83D0-8740-85D0-583F30FC8720}" srcOrd="0" destOrd="0" presId="urn:microsoft.com/office/officeart/2005/8/layout/hierarchy2"/>
    <dgm:cxn modelId="{E5A2E860-51AA-D240-B269-58F0A508EF9B}" type="presParOf" srcId="{0668C000-2188-DB4D-8BC3-72EBB73DFF68}" destId="{96085E67-96C3-384A-9CFF-01A99C0F045E}" srcOrd="5" destOrd="0" presId="urn:microsoft.com/office/officeart/2005/8/layout/hierarchy2"/>
    <dgm:cxn modelId="{E1A379FE-B8B6-4B48-8F44-C2C77428CD0C}" type="presParOf" srcId="{96085E67-96C3-384A-9CFF-01A99C0F045E}" destId="{50AA6269-EF03-034E-B124-44D5B0B4C1FB}" srcOrd="0" destOrd="0" presId="urn:microsoft.com/office/officeart/2005/8/layout/hierarchy2"/>
    <dgm:cxn modelId="{ADD3A593-30D4-7943-9948-A12DBADECAF2}" type="presParOf" srcId="{96085E67-96C3-384A-9CFF-01A99C0F045E}" destId="{86971D46-2C21-0E45-99A5-B09224A1D8C9}" srcOrd="1" destOrd="0" presId="urn:microsoft.com/office/officeart/2005/8/layout/hierarchy2"/>
    <dgm:cxn modelId="{B7AA5691-BE49-9D43-9E28-D91499DF6C22}" type="presParOf" srcId="{0668C000-2188-DB4D-8BC3-72EBB73DFF68}" destId="{2394F0C7-D6A1-6348-B20C-5FC4B4C4DA45}" srcOrd="6" destOrd="0" presId="urn:microsoft.com/office/officeart/2005/8/layout/hierarchy2"/>
    <dgm:cxn modelId="{0776E85E-88AB-454D-8D0D-08C0C3B50A91}" type="presParOf" srcId="{2394F0C7-D6A1-6348-B20C-5FC4B4C4DA45}" destId="{5DC1DAD7-9BF0-0741-8899-D009735C80D1}" srcOrd="0" destOrd="0" presId="urn:microsoft.com/office/officeart/2005/8/layout/hierarchy2"/>
    <dgm:cxn modelId="{6ABD1488-2F85-0541-BE57-D371A28B3A60}" type="presParOf" srcId="{0668C000-2188-DB4D-8BC3-72EBB73DFF68}" destId="{0DF9FD59-728E-5F41-B9A4-C55CF0224285}" srcOrd="7" destOrd="0" presId="urn:microsoft.com/office/officeart/2005/8/layout/hierarchy2"/>
    <dgm:cxn modelId="{07D11849-AFEB-F94A-B303-FB631EC0A507}" type="presParOf" srcId="{0DF9FD59-728E-5F41-B9A4-C55CF0224285}" destId="{B7F9AB8D-A4EB-8A4A-ACA8-E8DCCD5DED98}" srcOrd="0" destOrd="0" presId="urn:microsoft.com/office/officeart/2005/8/layout/hierarchy2"/>
    <dgm:cxn modelId="{D203FAB9-5A4B-094F-AFB4-111E9CBFF339}" type="presParOf" srcId="{0DF9FD59-728E-5F41-B9A4-C55CF0224285}" destId="{A99EA1C2-820F-A440-B792-05FEF218D2B9}" srcOrd="1" destOrd="0" presId="urn:microsoft.com/office/officeart/2005/8/layout/hierarchy2"/>
    <dgm:cxn modelId="{8A647A26-18C5-444C-81D9-9DA1B3501FFA}" type="presParOf" srcId="{0668C000-2188-DB4D-8BC3-72EBB73DFF68}" destId="{58D7AAED-5204-EF48-87B7-09690DCE6353}" srcOrd="8" destOrd="0" presId="urn:microsoft.com/office/officeart/2005/8/layout/hierarchy2"/>
    <dgm:cxn modelId="{8BCDE1CE-4822-9C41-B6F8-D87974EBC6F8}" type="presParOf" srcId="{58D7AAED-5204-EF48-87B7-09690DCE6353}" destId="{58DD45DB-DD60-6E4D-81D5-D926194BACE4}" srcOrd="0" destOrd="0" presId="urn:microsoft.com/office/officeart/2005/8/layout/hierarchy2"/>
    <dgm:cxn modelId="{C56780D9-1B84-334D-BA36-B93C73A11666}" type="presParOf" srcId="{0668C000-2188-DB4D-8BC3-72EBB73DFF68}" destId="{99262741-A6B7-954B-8D75-6CE6118B875B}" srcOrd="9" destOrd="0" presId="urn:microsoft.com/office/officeart/2005/8/layout/hierarchy2"/>
    <dgm:cxn modelId="{065EF9FD-0928-834E-913E-F09F96570B20}" type="presParOf" srcId="{99262741-A6B7-954B-8D75-6CE6118B875B}" destId="{739B24DA-5B7E-294E-BAE4-5917CF39AA19}" srcOrd="0" destOrd="0" presId="urn:microsoft.com/office/officeart/2005/8/layout/hierarchy2"/>
    <dgm:cxn modelId="{3237AB3C-CE30-CA46-8A3A-220781B3E10C}" type="presParOf" srcId="{99262741-A6B7-954B-8D75-6CE6118B875B}" destId="{1DF3CA0C-AB14-194E-B1D5-00A0E0C91FA8}" srcOrd="1" destOrd="0" presId="urn:microsoft.com/office/officeart/2005/8/layout/hierarchy2"/>
    <dgm:cxn modelId="{905746A8-EC9C-9A41-B013-4900A1C28A1F}" type="presParOf" srcId="{0668C000-2188-DB4D-8BC3-72EBB73DFF68}" destId="{D209481E-53EC-2645-AF46-3FB0D48FE5BE}" srcOrd="10" destOrd="0" presId="urn:microsoft.com/office/officeart/2005/8/layout/hierarchy2"/>
    <dgm:cxn modelId="{1D8DAD8F-CC5F-724D-91F7-FE255A065906}" type="presParOf" srcId="{D209481E-53EC-2645-AF46-3FB0D48FE5BE}" destId="{E649D380-F9C8-3346-9231-5E349F0C4318}" srcOrd="0" destOrd="0" presId="urn:microsoft.com/office/officeart/2005/8/layout/hierarchy2"/>
    <dgm:cxn modelId="{D51A8184-9A51-6743-A369-43B264268131}" type="presParOf" srcId="{0668C000-2188-DB4D-8BC3-72EBB73DFF68}" destId="{A830D1FD-179F-BC49-AE72-7A6FCAF0046E}" srcOrd="11" destOrd="0" presId="urn:microsoft.com/office/officeart/2005/8/layout/hierarchy2"/>
    <dgm:cxn modelId="{FB15834D-441D-9145-AE88-B4D961E5B88E}" type="presParOf" srcId="{A830D1FD-179F-BC49-AE72-7A6FCAF0046E}" destId="{98BA1EC7-4191-5241-A232-73A670DCDB78}" srcOrd="0" destOrd="0" presId="urn:microsoft.com/office/officeart/2005/8/layout/hierarchy2"/>
    <dgm:cxn modelId="{692C01DE-6A6C-1940-80C7-2A1BE7AA91B4}" type="presParOf" srcId="{A830D1FD-179F-BC49-AE72-7A6FCAF0046E}" destId="{E914B84A-FF67-6449-9065-5CD19015AA32}" srcOrd="1" destOrd="0" presId="urn:microsoft.com/office/officeart/2005/8/layout/hierarchy2"/>
    <dgm:cxn modelId="{594B5570-C159-C346-BE2E-8B99DAD06C24}" type="presParOf" srcId="{F4DCBDA1-7088-E44F-96BB-9B187A9C5E84}" destId="{BA07A211-5947-F440-B773-AC92D072E08F}" srcOrd="8" destOrd="0" presId="urn:microsoft.com/office/officeart/2005/8/layout/hierarchy2"/>
    <dgm:cxn modelId="{641BD524-4789-6A4A-97E8-9629CFDF9999}" type="presParOf" srcId="{BA07A211-5947-F440-B773-AC92D072E08F}" destId="{14ADEC49-CB71-AA4E-AC89-46A57F5070D1}" srcOrd="0" destOrd="0" presId="urn:microsoft.com/office/officeart/2005/8/layout/hierarchy2"/>
    <dgm:cxn modelId="{D3D28C07-32B2-B044-BEDC-4DA56BF485EF}" type="presParOf" srcId="{F4DCBDA1-7088-E44F-96BB-9B187A9C5E84}" destId="{94B33ED3-8EE6-1140-8D47-FD8D9307C2B8}" srcOrd="9" destOrd="0" presId="urn:microsoft.com/office/officeart/2005/8/layout/hierarchy2"/>
    <dgm:cxn modelId="{8722A684-73F8-894F-AEBF-6D0123C4E452}" type="presParOf" srcId="{94B33ED3-8EE6-1140-8D47-FD8D9307C2B8}" destId="{2248B3C9-C019-8043-B996-06A9D9BD4F3F}" srcOrd="0" destOrd="0" presId="urn:microsoft.com/office/officeart/2005/8/layout/hierarchy2"/>
    <dgm:cxn modelId="{4B4E09C5-6AC0-C94B-8BF2-A2E2A3A88FEF}" type="presParOf" srcId="{94B33ED3-8EE6-1140-8D47-FD8D9307C2B8}" destId="{1E2121D2-0A92-424D-BDE4-D5F33273F54D}" srcOrd="1" destOrd="0" presId="urn:microsoft.com/office/officeart/2005/8/layout/hierarchy2"/>
    <dgm:cxn modelId="{75EB5C6C-FAD0-F24C-AE32-1D63D5A9F3D4}" type="presParOf" srcId="{1E2121D2-0A92-424D-BDE4-D5F33273F54D}" destId="{0C017E93-C8D4-894C-9293-F23A5F0C76C6}" srcOrd="0" destOrd="0" presId="urn:microsoft.com/office/officeart/2005/8/layout/hierarchy2"/>
    <dgm:cxn modelId="{5E8FC20F-850E-5D43-BF3E-03968D6C29AA}" type="presParOf" srcId="{0C017E93-C8D4-894C-9293-F23A5F0C76C6}" destId="{D1093A27-6B4F-D944-B2AC-9679E9BFF8A7}" srcOrd="0" destOrd="0" presId="urn:microsoft.com/office/officeart/2005/8/layout/hierarchy2"/>
    <dgm:cxn modelId="{27DED00A-5388-3045-B0A0-3BAF36A925BC}" type="presParOf" srcId="{1E2121D2-0A92-424D-BDE4-D5F33273F54D}" destId="{0FD33D5C-6E3A-EC47-B96C-FC9A149A0166}" srcOrd="1" destOrd="0" presId="urn:microsoft.com/office/officeart/2005/8/layout/hierarchy2"/>
    <dgm:cxn modelId="{2464BE69-D142-604A-8E05-BFC60DF2454D}" type="presParOf" srcId="{0FD33D5C-6E3A-EC47-B96C-FC9A149A0166}" destId="{C970833D-E74D-9B4F-AD37-5C5B4C62DF2D}" srcOrd="0" destOrd="0" presId="urn:microsoft.com/office/officeart/2005/8/layout/hierarchy2"/>
    <dgm:cxn modelId="{FAF93F85-BFC5-7541-87A3-ACE2D3A50BC0}" type="presParOf" srcId="{0FD33D5C-6E3A-EC47-B96C-FC9A149A0166}" destId="{A2BC9B0F-5C03-F04E-89C9-7E7D4DE75CAD}" srcOrd="1" destOrd="0" presId="urn:microsoft.com/office/officeart/2005/8/layout/hierarchy2"/>
    <dgm:cxn modelId="{BAF24E64-4AA8-2441-B832-DBF5D044A6C0}" type="presParOf" srcId="{1E2121D2-0A92-424D-BDE4-D5F33273F54D}" destId="{90716305-AAF6-B344-B1EB-C32F7F963F26}" srcOrd="2" destOrd="0" presId="urn:microsoft.com/office/officeart/2005/8/layout/hierarchy2"/>
    <dgm:cxn modelId="{ECFF500A-95F8-4741-BCD4-BA6EEF13D8E2}" type="presParOf" srcId="{90716305-AAF6-B344-B1EB-C32F7F963F26}" destId="{75934D13-4A77-D94F-B88A-4F93FD980B13}" srcOrd="0" destOrd="0" presId="urn:microsoft.com/office/officeart/2005/8/layout/hierarchy2"/>
    <dgm:cxn modelId="{F73D367B-A20B-0949-8495-2CD91ADDEFA3}" type="presParOf" srcId="{1E2121D2-0A92-424D-BDE4-D5F33273F54D}" destId="{859387C3-D786-DA49-A35F-63844190CADC}" srcOrd="3" destOrd="0" presId="urn:microsoft.com/office/officeart/2005/8/layout/hierarchy2"/>
    <dgm:cxn modelId="{8DD63C68-44F7-444D-9B42-0E04F2C241BA}" type="presParOf" srcId="{859387C3-D786-DA49-A35F-63844190CADC}" destId="{FD63F76A-FC6B-1B46-B7D2-9797C0F5B9C5}" srcOrd="0" destOrd="0" presId="urn:microsoft.com/office/officeart/2005/8/layout/hierarchy2"/>
    <dgm:cxn modelId="{A0ABDCBA-A77A-F743-9DE5-18BE5C8614C8}" type="presParOf" srcId="{859387C3-D786-DA49-A35F-63844190CADC}" destId="{89777828-AFD9-264D-A8F7-2B902EF9878F}" srcOrd="1" destOrd="0" presId="urn:microsoft.com/office/officeart/2005/8/layout/hierarchy2"/>
    <dgm:cxn modelId="{D84CF082-3A9B-AA49-B02C-E531B423E314}" type="presParOf" srcId="{F4DCBDA1-7088-E44F-96BB-9B187A9C5E84}" destId="{25B14FA1-C121-2842-97E5-66BA22655D53}" srcOrd="10" destOrd="0" presId="urn:microsoft.com/office/officeart/2005/8/layout/hierarchy2"/>
    <dgm:cxn modelId="{1B80D994-90F5-8C40-AA8A-DC355E21D8D3}" type="presParOf" srcId="{25B14FA1-C121-2842-97E5-66BA22655D53}" destId="{3177DE21-E92F-AF48-8B6E-FD32F50F30AC}" srcOrd="0" destOrd="0" presId="urn:microsoft.com/office/officeart/2005/8/layout/hierarchy2"/>
    <dgm:cxn modelId="{BDC6B0BD-55AE-A740-B698-E7262AFB22D5}" type="presParOf" srcId="{F4DCBDA1-7088-E44F-96BB-9B187A9C5E84}" destId="{827469CA-A7E8-8F43-B6C4-43A44C4F5CA5}" srcOrd="11" destOrd="0" presId="urn:microsoft.com/office/officeart/2005/8/layout/hierarchy2"/>
    <dgm:cxn modelId="{2A01773B-8625-6545-B665-0DFA309E4416}" type="presParOf" srcId="{827469CA-A7E8-8F43-B6C4-43A44C4F5CA5}" destId="{B0517E9B-FB2B-7545-9F75-627493C9B8A1}" srcOrd="0" destOrd="0" presId="urn:microsoft.com/office/officeart/2005/8/layout/hierarchy2"/>
    <dgm:cxn modelId="{A634CE05-152F-4C46-8862-6CEFA65B6280}" type="presParOf" srcId="{827469CA-A7E8-8F43-B6C4-43A44C4F5CA5}" destId="{30BF6756-1482-F14B-9F33-FE37E906603A}" srcOrd="1" destOrd="0" presId="urn:microsoft.com/office/officeart/2005/8/layout/hierarchy2"/>
    <dgm:cxn modelId="{29551FBA-16EA-724B-BBA7-8E0522DE4404}" type="presParOf" srcId="{30BF6756-1482-F14B-9F33-FE37E906603A}" destId="{16ACB768-A727-C341-8243-2AF0B16E37AF}" srcOrd="0" destOrd="0" presId="urn:microsoft.com/office/officeart/2005/8/layout/hierarchy2"/>
    <dgm:cxn modelId="{595D1FD0-2FA5-BF48-BAB8-AD79AFCAEB70}" type="presParOf" srcId="{16ACB768-A727-C341-8243-2AF0B16E37AF}" destId="{485F253B-85EE-154B-8AA1-D428F63F7277}" srcOrd="0" destOrd="0" presId="urn:microsoft.com/office/officeart/2005/8/layout/hierarchy2"/>
    <dgm:cxn modelId="{67DE141B-F60D-F64A-B468-783915738E54}" type="presParOf" srcId="{30BF6756-1482-F14B-9F33-FE37E906603A}" destId="{C394320C-1BE6-2149-84EA-7AA21E316174}" srcOrd="1" destOrd="0" presId="urn:microsoft.com/office/officeart/2005/8/layout/hierarchy2"/>
    <dgm:cxn modelId="{F6E45375-203B-2246-B675-ED2E4F14739C}" type="presParOf" srcId="{C394320C-1BE6-2149-84EA-7AA21E316174}" destId="{77189543-DCE6-F548-8D37-949440A4716D}" srcOrd="0" destOrd="0" presId="urn:microsoft.com/office/officeart/2005/8/layout/hierarchy2"/>
    <dgm:cxn modelId="{7BCD0D4E-1C47-0041-96AB-4DB86CE3C6D2}" type="presParOf" srcId="{C394320C-1BE6-2149-84EA-7AA21E316174}" destId="{24EDEF20-F966-1140-B78A-5148AB7E28D9}" srcOrd="1" destOrd="0" presId="urn:microsoft.com/office/officeart/2005/8/layout/hierarchy2"/>
    <dgm:cxn modelId="{AE510824-5BFA-EC40-AA1F-89A660282524}" type="presParOf" srcId="{30BF6756-1482-F14B-9F33-FE37E906603A}" destId="{845B3F8B-F0F7-E24F-AB0E-8184CAEFC153}" srcOrd="2" destOrd="0" presId="urn:microsoft.com/office/officeart/2005/8/layout/hierarchy2"/>
    <dgm:cxn modelId="{53A17C31-F34A-3649-9A87-D0E14612E0F8}" type="presParOf" srcId="{845B3F8B-F0F7-E24F-AB0E-8184CAEFC153}" destId="{96BF0048-0C6C-364D-9F66-6BBC1025BA5A}" srcOrd="0" destOrd="0" presId="urn:microsoft.com/office/officeart/2005/8/layout/hierarchy2"/>
    <dgm:cxn modelId="{DF0DEA69-0AED-2C4E-B5C8-C572B257B993}" type="presParOf" srcId="{30BF6756-1482-F14B-9F33-FE37E906603A}" destId="{18DA7271-2E7A-4F43-9498-449F698A1DA0}" srcOrd="3" destOrd="0" presId="urn:microsoft.com/office/officeart/2005/8/layout/hierarchy2"/>
    <dgm:cxn modelId="{E44CB11E-915A-0543-A93B-8B888AD5FDD1}" type="presParOf" srcId="{18DA7271-2E7A-4F43-9498-449F698A1DA0}" destId="{FB7B8D62-22CA-AE40-894E-D9D59F16431F}" srcOrd="0" destOrd="0" presId="urn:microsoft.com/office/officeart/2005/8/layout/hierarchy2"/>
    <dgm:cxn modelId="{B82A6D81-4ECC-D94C-A30E-F3CE78758938}" type="presParOf" srcId="{18DA7271-2E7A-4F43-9498-449F698A1DA0}" destId="{E0AD903C-0A9E-7146-977D-61AD9152942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43214E9-2AA8-8A45-98D0-806FA8967822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7A386D-74A7-6F43-97BD-FCF6CF4E035E}">
      <dgm:prSet phldrT="[Text]" custT="1"/>
      <dgm:spPr>
        <a:solidFill>
          <a:srgbClr val="008000"/>
        </a:solidFill>
        <a:ln>
          <a:solidFill>
            <a:srgbClr val="008000"/>
          </a:solidFill>
        </a:ln>
      </dgm:spPr>
      <dgm:t>
        <a:bodyPr/>
        <a:lstStyle/>
        <a:p>
          <a:r>
            <a:rPr lang="en-US" sz="1000" dirty="0" smtClean="0"/>
            <a:t>tests</a:t>
          </a:r>
          <a:endParaRPr lang="en-US" sz="1000" dirty="0"/>
        </a:p>
      </dgm:t>
    </dgm:pt>
    <dgm:pt modelId="{3966062D-0E64-6048-A86C-7499A63E7A1B}" type="parTrans" cxnId="{57D1779A-BD6C-6E4B-BBFD-D30696C78E55}">
      <dgm:prSet/>
      <dgm:spPr/>
      <dgm:t>
        <a:bodyPr/>
        <a:lstStyle/>
        <a:p>
          <a:endParaRPr lang="en-US"/>
        </a:p>
      </dgm:t>
    </dgm:pt>
    <dgm:pt modelId="{8B7C0239-884D-9D40-AA30-FEFFA293C4FA}" type="sibTrans" cxnId="{57D1779A-BD6C-6E4B-BBFD-D30696C78E55}">
      <dgm:prSet/>
      <dgm:spPr/>
      <dgm:t>
        <a:bodyPr/>
        <a:lstStyle/>
        <a:p>
          <a:endParaRPr lang="en-US"/>
        </a:p>
      </dgm:t>
    </dgm:pt>
    <dgm:pt modelId="{9B82B6A3-1FFD-384C-86E1-AE0F352D3B5E}">
      <dgm:prSet phldrT="[Text]" custT="1"/>
      <dgm:spPr>
        <a:solidFill>
          <a:schemeClr val="bg1">
            <a:lumMod val="65000"/>
          </a:schemeClr>
        </a:solidFill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en-US" sz="1000" dirty="0" smtClean="0"/>
            <a:t>__</a:t>
          </a:r>
          <a:r>
            <a:rPr lang="en-US" sz="1000" dirty="0" err="1" smtClean="0"/>
            <a:t>init</a:t>
          </a:r>
          <a:r>
            <a:rPr lang="en-US" sz="1000" dirty="0" smtClean="0"/>
            <a:t>__.py</a:t>
          </a:r>
          <a:endParaRPr lang="en-US" sz="1000" dirty="0"/>
        </a:p>
      </dgm:t>
    </dgm:pt>
    <dgm:pt modelId="{67F5C87C-E01B-A241-A6CA-818020758291}" type="parTrans" cxnId="{8E08AE8C-EE33-4E4C-971C-CA2AF35B8FBD}">
      <dgm:prSet/>
      <dgm:spPr/>
      <dgm:t>
        <a:bodyPr/>
        <a:lstStyle/>
        <a:p>
          <a:endParaRPr lang="en-US"/>
        </a:p>
      </dgm:t>
    </dgm:pt>
    <dgm:pt modelId="{BE6B93F5-9117-3445-AAE9-D5FE487A8FD1}" type="sibTrans" cxnId="{8E08AE8C-EE33-4E4C-971C-CA2AF35B8FBD}">
      <dgm:prSet/>
      <dgm:spPr/>
      <dgm:t>
        <a:bodyPr/>
        <a:lstStyle/>
        <a:p>
          <a:endParaRPr lang="en-US"/>
        </a:p>
      </dgm:t>
    </dgm:pt>
    <dgm:pt modelId="{C10213CF-1697-604B-8263-2EDE07234D82}">
      <dgm:prSet phldrT="[Text]" custT="1"/>
      <dgm:spPr>
        <a:solidFill>
          <a:schemeClr val="bg2">
            <a:lumMod val="50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r>
            <a:rPr lang="en-US" sz="1000" dirty="0" smtClean="0"/>
            <a:t>test_pydb.py</a:t>
          </a:r>
          <a:endParaRPr lang="en-US" sz="1000" dirty="0"/>
        </a:p>
      </dgm:t>
    </dgm:pt>
    <dgm:pt modelId="{0464FDBF-47AC-CD4C-897B-CF010CAF019A}" type="parTrans" cxnId="{63D34A11-7F6A-0649-BED0-DAB9CF37F001}">
      <dgm:prSet/>
      <dgm:spPr/>
      <dgm:t>
        <a:bodyPr/>
        <a:lstStyle/>
        <a:p>
          <a:endParaRPr lang="en-US"/>
        </a:p>
      </dgm:t>
    </dgm:pt>
    <dgm:pt modelId="{07EBC99D-FFAF-EF40-B867-FBF3088F7ACE}" type="sibTrans" cxnId="{63D34A11-7F6A-0649-BED0-DAB9CF37F001}">
      <dgm:prSet/>
      <dgm:spPr/>
      <dgm:t>
        <a:bodyPr/>
        <a:lstStyle/>
        <a:p>
          <a:endParaRPr lang="en-US"/>
        </a:p>
      </dgm:t>
    </dgm:pt>
    <dgm:pt modelId="{1341B63F-36F2-6949-BE48-E680FFEBBC2A}">
      <dgm:prSet custT="1"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r>
            <a:rPr lang="en-US" sz="1000" dirty="0" err="1" smtClean="0"/>
            <a:t>test_pydm.py</a:t>
          </a:r>
          <a:endParaRPr lang="en-US" sz="1000" dirty="0"/>
        </a:p>
      </dgm:t>
    </dgm:pt>
    <dgm:pt modelId="{36FC1539-7C4A-AC46-947A-44A5B88836FD}" type="parTrans" cxnId="{C79BF1FF-A606-BC45-A759-AA3CC4DB61F0}">
      <dgm:prSet/>
      <dgm:spPr/>
      <dgm:t>
        <a:bodyPr/>
        <a:lstStyle/>
        <a:p>
          <a:endParaRPr lang="en-US"/>
        </a:p>
      </dgm:t>
    </dgm:pt>
    <dgm:pt modelId="{98A8EB7E-64B8-B640-847C-CD88AF0937B4}" type="sibTrans" cxnId="{C79BF1FF-A606-BC45-A759-AA3CC4DB61F0}">
      <dgm:prSet/>
      <dgm:spPr/>
      <dgm:t>
        <a:bodyPr/>
        <a:lstStyle/>
        <a:p>
          <a:endParaRPr lang="en-US"/>
        </a:p>
      </dgm:t>
    </dgm:pt>
    <dgm:pt modelId="{58167496-8071-9E4A-8ABA-B22BA75C8D7E}">
      <dgm:prSet/>
      <dgm:spPr>
        <a:solidFill>
          <a:schemeClr val="bg1">
            <a:lumMod val="50000"/>
          </a:schemeClr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en-US" dirty="0" err="1" smtClean="0"/>
            <a:t>test_pydp.py</a:t>
          </a:r>
          <a:endParaRPr lang="en-US" dirty="0"/>
        </a:p>
      </dgm:t>
    </dgm:pt>
    <dgm:pt modelId="{B6A9ADC7-9635-4D48-8EB6-91419F2264BA}" type="parTrans" cxnId="{6011828D-803D-4647-8DC3-30229D0B81E0}">
      <dgm:prSet/>
      <dgm:spPr/>
      <dgm:t>
        <a:bodyPr/>
        <a:lstStyle/>
        <a:p>
          <a:endParaRPr lang="en-US"/>
        </a:p>
      </dgm:t>
    </dgm:pt>
    <dgm:pt modelId="{A0B7AC81-6FE1-FA46-BD0C-B75D6BE55364}" type="sibTrans" cxnId="{6011828D-803D-4647-8DC3-30229D0B81E0}">
      <dgm:prSet/>
      <dgm:spPr/>
      <dgm:t>
        <a:bodyPr/>
        <a:lstStyle/>
        <a:p>
          <a:endParaRPr lang="en-US"/>
        </a:p>
      </dgm:t>
    </dgm:pt>
    <dgm:pt modelId="{7B9DE25A-5908-D549-A0B1-92857967FFDC}">
      <dgm:prSet/>
      <dgm:spPr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en-US" dirty="0" err="1" smtClean="0"/>
            <a:t>test_search.py</a:t>
          </a:r>
          <a:endParaRPr lang="en-US" dirty="0"/>
        </a:p>
      </dgm:t>
    </dgm:pt>
    <dgm:pt modelId="{C3F8A16B-B741-E24D-BF09-BD561AB037A1}" type="parTrans" cxnId="{074A969D-D182-A840-B5F3-0ED6A7E8964D}">
      <dgm:prSet/>
      <dgm:spPr/>
      <dgm:t>
        <a:bodyPr/>
        <a:lstStyle/>
        <a:p>
          <a:endParaRPr lang="en-US"/>
        </a:p>
      </dgm:t>
    </dgm:pt>
    <dgm:pt modelId="{7E4D0371-6BBE-3441-BC54-EB03798215EA}" type="sibTrans" cxnId="{074A969D-D182-A840-B5F3-0ED6A7E8964D}">
      <dgm:prSet/>
      <dgm:spPr/>
      <dgm:t>
        <a:bodyPr/>
        <a:lstStyle/>
        <a:p>
          <a:endParaRPr lang="en-US"/>
        </a:p>
      </dgm:t>
    </dgm:pt>
    <dgm:pt modelId="{1E59EA19-DFD3-404A-80C5-F71EE00C60F2}">
      <dgm:prSet/>
      <dgm:spPr>
        <a:solidFill>
          <a:srgbClr val="77933C"/>
        </a:solidFill>
        <a:ln>
          <a:solidFill>
            <a:srgbClr val="77933C"/>
          </a:solidFill>
        </a:ln>
      </dgm:spPr>
      <dgm:t>
        <a:bodyPr/>
        <a:lstStyle/>
        <a:p>
          <a:r>
            <a:rPr lang="en-US" dirty="0" err="1" smtClean="0"/>
            <a:t>test_sort.py</a:t>
          </a:r>
          <a:endParaRPr lang="en-US" dirty="0"/>
        </a:p>
      </dgm:t>
    </dgm:pt>
    <dgm:pt modelId="{F78180DF-42C6-B247-AA71-649F4DC614F3}" type="parTrans" cxnId="{06BFA896-1141-0046-980D-0BD1E8ED510F}">
      <dgm:prSet/>
      <dgm:spPr/>
      <dgm:t>
        <a:bodyPr/>
        <a:lstStyle/>
        <a:p>
          <a:endParaRPr lang="en-US"/>
        </a:p>
      </dgm:t>
    </dgm:pt>
    <dgm:pt modelId="{2C091A86-CB5B-A04B-99DD-B0F1EF289E77}" type="sibTrans" cxnId="{06BFA896-1141-0046-980D-0BD1E8ED510F}">
      <dgm:prSet/>
      <dgm:spPr/>
      <dgm:t>
        <a:bodyPr/>
        <a:lstStyle/>
        <a:p>
          <a:endParaRPr lang="en-US"/>
        </a:p>
      </dgm:t>
    </dgm:pt>
    <dgm:pt modelId="{21E6B7B4-3C09-D44B-9A13-CA2896A5EF2E}">
      <dgm:prSet/>
      <dgm:spPr>
        <a:solidFill>
          <a:schemeClr val="accent5">
            <a:lumMod val="7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en-US" dirty="0" err="1" smtClean="0"/>
            <a:t>test_mysql_query.py</a:t>
          </a:r>
          <a:endParaRPr lang="en-US" dirty="0"/>
        </a:p>
      </dgm:t>
    </dgm:pt>
    <dgm:pt modelId="{7CE92F1C-0440-524A-B5D4-52C82BA09CBE}" type="parTrans" cxnId="{5334C767-5CFC-8849-9F6E-6358576189EA}">
      <dgm:prSet/>
      <dgm:spPr/>
      <dgm:t>
        <a:bodyPr/>
        <a:lstStyle/>
        <a:p>
          <a:endParaRPr lang="en-US"/>
        </a:p>
      </dgm:t>
    </dgm:pt>
    <dgm:pt modelId="{1677E5C6-774E-D940-8107-300533EB4133}" type="sibTrans" cxnId="{5334C767-5CFC-8849-9F6E-6358576189EA}">
      <dgm:prSet/>
      <dgm:spPr/>
      <dgm:t>
        <a:bodyPr/>
        <a:lstStyle/>
        <a:p>
          <a:endParaRPr lang="en-US"/>
        </a:p>
      </dgm:t>
    </dgm:pt>
    <dgm:pt modelId="{81780061-E53D-F347-AB5A-821F394558D3}" type="pres">
      <dgm:prSet presAssocID="{543214E9-2AA8-8A45-98D0-806FA896782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C07691F-0E00-5641-9F31-B42C4124340A}" type="pres">
      <dgm:prSet presAssocID="{1C7A386D-74A7-6F43-97BD-FCF6CF4E035E}" presName="root1" presStyleCnt="0"/>
      <dgm:spPr/>
    </dgm:pt>
    <dgm:pt modelId="{21370F74-A498-3C4A-8D35-8B7842ADFDE1}" type="pres">
      <dgm:prSet presAssocID="{1C7A386D-74A7-6F43-97BD-FCF6CF4E035E}" presName="LevelOneTextNode" presStyleLbl="node0" presStyleIdx="0" presStyleCnt="1" custScaleX="75670" custScaleY="6129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0A9968-3309-644A-BA6B-99B90E705715}" type="pres">
      <dgm:prSet presAssocID="{1C7A386D-74A7-6F43-97BD-FCF6CF4E035E}" presName="level2hierChild" presStyleCnt="0"/>
      <dgm:spPr/>
    </dgm:pt>
    <dgm:pt modelId="{E3D94574-A42E-9545-B127-5D436EC08080}" type="pres">
      <dgm:prSet presAssocID="{67F5C87C-E01B-A241-A6CA-818020758291}" presName="conn2-1" presStyleLbl="parChTrans1D2" presStyleIdx="0" presStyleCnt="7"/>
      <dgm:spPr/>
      <dgm:t>
        <a:bodyPr/>
        <a:lstStyle/>
        <a:p>
          <a:endParaRPr lang="en-US"/>
        </a:p>
      </dgm:t>
    </dgm:pt>
    <dgm:pt modelId="{56086428-412C-9F4E-89A2-2983D58CB458}" type="pres">
      <dgm:prSet presAssocID="{67F5C87C-E01B-A241-A6CA-818020758291}" presName="connTx" presStyleLbl="parChTrans1D2" presStyleIdx="0" presStyleCnt="7"/>
      <dgm:spPr/>
      <dgm:t>
        <a:bodyPr/>
        <a:lstStyle/>
        <a:p>
          <a:endParaRPr lang="en-US"/>
        </a:p>
      </dgm:t>
    </dgm:pt>
    <dgm:pt modelId="{07282AD9-E6B2-B647-A0D9-30137E47AEF3}" type="pres">
      <dgm:prSet presAssocID="{9B82B6A3-1FFD-384C-86E1-AE0F352D3B5E}" presName="root2" presStyleCnt="0"/>
      <dgm:spPr/>
    </dgm:pt>
    <dgm:pt modelId="{B7432C81-CCD8-F24B-96C4-D206A93E84B1}" type="pres">
      <dgm:prSet presAssocID="{9B82B6A3-1FFD-384C-86E1-AE0F352D3B5E}" presName="LevelTwoTextNode" presStyleLbl="node2" presStyleIdx="0" presStyleCnt="7" custScaleY="43656" custLinFactNeighborX="126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CA345F-F6D0-0344-A659-2811030AF199}" type="pres">
      <dgm:prSet presAssocID="{9B82B6A3-1FFD-384C-86E1-AE0F352D3B5E}" presName="level3hierChild" presStyleCnt="0"/>
      <dgm:spPr/>
    </dgm:pt>
    <dgm:pt modelId="{E9C65B6A-B43A-A542-9D41-2D5C324501AA}" type="pres">
      <dgm:prSet presAssocID="{0464FDBF-47AC-CD4C-897B-CF010CAF019A}" presName="conn2-1" presStyleLbl="parChTrans1D2" presStyleIdx="1" presStyleCnt="7"/>
      <dgm:spPr/>
      <dgm:t>
        <a:bodyPr/>
        <a:lstStyle/>
        <a:p>
          <a:endParaRPr lang="en-US"/>
        </a:p>
      </dgm:t>
    </dgm:pt>
    <dgm:pt modelId="{BA363FC2-5ADF-1047-844A-F12789E9663A}" type="pres">
      <dgm:prSet presAssocID="{0464FDBF-47AC-CD4C-897B-CF010CAF019A}" presName="connTx" presStyleLbl="parChTrans1D2" presStyleIdx="1" presStyleCnt="7"/>
      <dgm:spPr/>
      <dgm:t>
        <a:bodyPr/>
        <a:lstStyle/>
        <a:p>
          <a:endParaRPr lang="en-US"/>
        </a:p>
      </dgm:t>
    </dgm:pt>
    <dgm:pt modelId="{4B3A23E1-2390-2244-A948-4DBE793E61DE}" type="pres">
      <dgm:prSet presAssocID="{C10213CF-1697-604B-8263-2EDE07234D82}" presName="root2" presStyleCnt="0"/>
      <dgm:spPr/>
    </dgm:pt>
    <dgm:pt modelId="{044EF10E-5E21-5C42-BA68-406EDE661B2F}" type="pres">
      <dgm:prSet presAssocID="{C10213CF-1697-604B-8263-2EDE07234D82}" presName="LevelTwoTextNode" presStyleLbl="node2" presStyleIdx="1" presStyleCnt="7" custScaleY="4365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682AFDF-3D28-0243-9CD8-4675B7A16750}" type="pres">
      <dgm:prSet presAssocID="{C10213CF-1697-604B-8263-2EDE07234D82}" presName="level3hierChild" presStyleCnt="0"/>
      <dgm:spPr/>
    </dgm:pt>
    <dgm:pt modelId="{DDCCCB86-7E40-A944-88E7-2C32C1495711}" type="pres">
      <dgm:prSet presAssocID="{36FC1539-7C4A-AC46-947A-44A5B88836FD}" presName="conn2-1" presStyleLbl="parChTrans1D2" presStyleIdx="2" presStyleCnt="7"/>
      <dgm:spPr/>
      <dgm:t>
        <a:bodyPr/>
        <a:lstStyle/>
        <a:p>
          <a:endParaRPr lang="en-US"/>
        </a:p>
      </dgm:t>
    </dgm:pt>
    <dgm:pt modelId="{6A3A2304-F1AF-A948-BE20-198756DDEC28}" type="pres">
      <dgm:prSet presAssocID="{36FC1539-7C4A-AC46-947A-44A5B88836FD}" presName="connTx" presStyleLbl="parChTrans1D2" presStyleIdx="2" presStyleCnt="7"/>
      <dgm:spPr/>
      <dgm:t>
        <a:bodyPr/>
        <a:lstStyle/>
        <a:p>
          <a:endParaRPr lang="en-US"/>
        </a:p>
      </dgm:t>
    </dgm:pt>
    <dgm:pt modelId="{4339AA63-B3AC-3D4E-9E36-0DEF6F79C3B3}" type="pres">
      <dgm:prSet presAssocID="{1341B63F-36F2-6949-BE48-E680FFEBBC2A}" presName="root2" presStyleCnt="0"/>
      <dgm:spPr/>
    </dgm:pt>
    <dgm:pt modelId="{93D302D0-137D-4541-91E5-E681E7F33C64}" type="pres">
      <dgm:prSet presAssocID="{1341B63F-36F2-6949-BE48-E680FFEBBC2A}" presName="LevelTwoTextNode" presStyleLbl="node2" presStyleIdx="2" presStyleCnt="7" custScaleY="4365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F726065-8714-8C4B-8EC2-4BF6E3414BD6}" type="pres">
      <dgm:prSet presAssocID="{1341B63F-36F2-6949-BE48-E680FFEBBC2A}" presName="level3hierChild" presStyleCnt="0"/>
      <dgm:spPr/>
    </dgm:pt>
    <dgm:pt modelId="{1F28E2C7-08F7-EE48-B857-EB035015EBC4}" type="pres">
      <dgm:prSet presAssocID="{B6A9ADC7-9635-4D48-8EB6-91419F2264BA}" presName="conn2-1" presStyleLbl="parChTrans1D2" presStyleIdx="3" presStyleCnt="7"/>
      <dgm:spPr/>
      <dgm:t>
        <a:bodyPr/>
        <a:lstStyle/>
        <a:p>
          <a:endParaRPr lang="en-US"/>
        </a:p>
      </dgm:t>
    </dgm:pt>
    <dgm:pt modelId="{66B28889-0B6E-B44B-AFA7-93EDB23A1352}" type="pres">
      <dgm:prSet presAssocID="{B6A9ADC7-9635-4D48-8EB6-91419F2264BA}" presName="connTx" presStyleLbl="parChTrans1D2" presStyleIdx="3" presStyleCnt="7"/>
      <dgm:spPr/>
      <dgm:t>
        <a:bodyPr/>
        <a:lstStyle/>
        <a:p>
          <a:endParaRPr lang="en-US"/>
        </a:p>
      </dgm:t>
    </dgm:pt>
    <dgm:pt modelId="{AC1F01C0-719F-8740-9229-B5E4B14C2231}" type="pres">
      <dgm:prSet presAssocID="{58167496-8071-9E4A-8ABA-B22BA75C8D7E}" presName="root2" presStyleCnt="0"/>
      <dgm:spPr/>
    </dgm:pt>
    <dgm:pt modelId="{902CD641-764A-C14E-A4EE-8A98BA851629}" type="pres">
      <dgm:prSet presAssocID="{58167496-8071-9E4A-8ABA-B22BA75C8D7E}" presName="LevelTwoTextNode" presStyleLbl="node2" presStyleIdx="3" presStyleCnt="7" custScaleY="4365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C1E6C14-B209-5242-A0B8-7D8D5155DC4C}" type="pres">
      <dgm:prSet presAssocID="{58167496-8071-9E4A-8ABA-B22BA75C8D7E}" presName="level3hierChild" presStyleCnt="0"/>
      <dgm:spPr/>
    </dgm:pt>
    <dgm:pt modelId="{E4A1BB27-83E3-8F4F-A54C-1917A39A4A48}" type="pres">
      <dgm:prSet presAssocID="{C3F8A16B-B741-E24D-BF09-BD561AB037A1}" presName="conn2-1" presStyleLbl="parChTrans1D2" presStyleIdx="4" presStyleCnt="7"/>
      <dgm:spPr/>
      <dgm:t>
        <a:bodyPr/>
        <a:lstStyle/>
        <a:p>
          <a:endParaRPr lang="en-US"/>
        </a:p>
      </dgm:t>
    </dgm:pt>
    <dgm:pt modelId="{B4D4553E-5968-884D-BC80-934F2B9FAEBA}" type="pres">
      <dgm:prSet presAssocID="{C3F8A16B-B741-E24D-BF09-BD561AB037A1}" presName="connTx" presStyleLbl="parChTrans1D2" presStyleIdx="4" presStyleCnt="7"/>
      <dgm:spPr/>
      <dgm:t>
        <a:bodyPr/>
        <a:lstStyle/>
        <a:p>
          <a:endParaRPr lang="en-US"/>
        </a:p>
      </dgm:t>
    </dgm:pt>
    <dgm:pt modelId="{2668FE37-9EA0-1C4C-8AA1-BF2B3139C0A8}" type="pres">
      <dgm:prSet presAssocID="{7B9DE25A-5908-D549-A0B1-92857967FFDC}" presName="root2" presStyleCnt="0"/>
      <dgm:spPr/>
    </dgm:pt>
    <dgm:pt modelId="{376091EC-17CC-C94E-B582-ECD7C646396F}" type="pres">
      <dgm:prSet presAssocID="{7B9DE25A-5908-D549-A0B1-92857967FFDC}" presName="LevelTwoTextNode" presStyleLbl="node2" presStyleIdx="4" presStyleCnt="7" custScaleY="4365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E64A110-F4C1-BF41-911E-D70B751BEB4B}" type="pres">
      <dgm:prSet presAssocID="{7B9DE25A-5908-D549-A0B1-92857967FFDC}" presName="level3hierChild" presStyleCnt="0"/>
      <dgm:spPr/>
    </dgm:pt>
    <dgm:pt modelId="{C9051B27-BE2A-644D-9AE5-E96C73755522}" type="pres">
      <dgm:prSet presAssocID="{F78180DF-42C6-B247-AA71-649F4DC614F3}" presName="conn2-1" presStyleLbl="parChTrans1D2" presStyleIdx="5" presStyleCnt="7"/>
      <dgm:spPr/>
      <dgm:t>
        <a:bodyPr/>
        <a:lstStyle/>
        <a:p>
          <a:endParaRPr lang="en-US"/>
        </a:p>
      </dgm:t>
    </dgm:pt>
    <dgm:pt modelId="{A3EA2996-3294-7248-A2BA-6D90EAC33D2D}" type="pres">
      <dgm:prSet presAssocID="{F78180DF-42C6-B247-AA71-649F4DC614F3}" presName="connTx" presStyleLbl="parChTrans1D2" presStyleIdx="5" presStyleCnt="7"/>
      <dgm:spPr/>
      <dgm:t>
        <a:bodyPr/>
        <a:lstStyle/>
        <a:p>
          <a:endParaRPr lang="en-US"/>
        </a:p>
      </dgm:t>
    </dgm:pt>
    <dgm:pt modelId="{321170D9-3F46-3A40-B40F-1ECF95A41A7D}" type="pres">
      <dgm:prSet presAssocID="{1E59EA19-DFD3-404A-80C5-F71EE00C60F2}" presName="root2" presStyleCnt="0"/>
      <dgm:spPr/>
    </dgm:pt>
    <dgm:pt modelId="{A18E83E9-7F22-2D42-B0EA-AD6385ED4E5C}" type="pres">
      <dgm:prSet presAssocID="{1E59EA19-DFD3-404A-80C5-F71EE00C60F2}" presName="LevelTwoTextNode" presStyleLbl="node2" presStyleIdx="5" presStyleCnt="7" custScaleY="4540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1EC03E5-1C68-6B4E-A8C2-67F7FBC2CA36}" type="pres">
      <dgm:prSet presAssocID="{1E59EA19-DFD3-404A-80C5-F71EE00C60F2}" presName="level3hierChild" presStyleCnt="0"/>
      <dgm:spPr/>
    </dgm:pt>
    <dgm:pt modelId="{44D6C1B9-6E1B-424C-88E1-EDD544AE5FFF}" type="pres">
      <dgm:prSet presAssocID="{7CE92F1C-0440-524A-B5D4-52C82BA09CBE}" presName="conn2-1" presStyleLbl="parChTrans1D2" presStyleIdx="6" presStyleCnt="7"/>
      <dgm:spPr/>
      <dgm:t>
        <a:bodyPr/>
        <a:lstStyle/>
        <a:p>
          <a:endParaRPr lang="en-US"/>
        </a:p>
      </dgm:t>
    </dgm:pt>
    <dgm:pt modelId="{1871DD8C-8D34-0E4E-BF45-8B131FC4080F}" type="pres">
      <dgm:prSet presAssocID="{7CE92F1C-0440-524A-B5D4-52C82BA09CBE}" presName="connTx" presStyleLbl="parChTrans1D2" presStyleIdx="6" presStyleCnt="7"/>
      <dgm:spPr/>
      <dgm:t>
        <a:bodyPr/>
        <a:lstStyle/>
        <a:p>
          <a:endParaRPr lang="en-US"/>
        </a:p>
      </dgm:t>
    </dgm:pt>
    <dgm:pt modelId="{85C58B7E-1548-C541-AF5E-8AC01EB4447B}" type="pres">
      <dgm:prSet presAssocID="{21E6B7B4-3C09-D44B-9A13-CA2896A5EF2E}" presName="root2" presStyleCnt="0"/>
      <dgm:spPr/>
    </dgm:pt>
    <dgm:pt modelId="{630AA451-C19F-C34A-93FF-417B0608F413}" type="pres">
      <dgm:prSet presAssocID="{21E6B7B4-3C09-D44B-9A13-CA2896A5EF2E}" presName="LevelTwoTextNode" presStyleLbl="node2" presStyleIdx="6" presStyleCnt="7" custScaleX="109561" custScaleY="4540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53AC954-0793-F240-A2FE-8B48BAF72B5A}" type="pres">
      <dgm:prSet presAssocID="{21E6B7B4-3C09-D44B-9A13-CA2896A5EF2E}" presName="level3hierChild" presStyleCnt="0"/>
      <dgm:spPr/>
    </dgm:pt>
  </dgm:ptLst>
  <dgm:cxnLst>
    <dgm:cxn modelId="{616D4EFC-AA08-4243-BA60-DD160C20E62E}" type="presOf" srcId="{F78180DF-42C6-B247-AA71-649F4DC614F3}" destId="{C9051B27-BE2A-644D-9AE5-E96C73755522}" srcOrd="0" destOrd="0" presId="urn:microsoft.com/office/officeart/2005/8/layout/hierarchy2"/>
    <dgm:cxn modelId="{2CB955CD-EB48-F646-8D79-629925062EDC}" type="presOf" srcId="{F78180DF-42C6-B247-AA71-649F4DC614F3}" destId="{A3EA2996-3294-7248-A2BA-6D90EAC33D2D}" srcOrd="1" destOrd="0" presId="urn:microsoft.com/office/officeart/2005/8/layout/hierarchy2"/>
    <dgm:cxn modelId="{5811A1A5-95FD-3948-AF14-14DAB3E7D2C4}" type="presOf" srcId="{C3F8A16B-B741-E24D-BF09-BD561AB037A1}" destId="{B4D4553E-5968-884D-BC80-934F2B9FAEBA}" srcOrd="1" destOrd="0" presId="urn:microsoft.com/office/officeart/2005/8/layout/hierarchy2"/>
    <dgm:cxn modelId="{074A969D-D182-A840-B5F3-0ED6A7E8964D}" srcId="{1C7A386D-74A7-6F43-97BD-FCF6CF4E035E}" destId="{7B9DE25A-5908-D549-A0B1-92857967FFDC}" srcOrd="4" destOrd="0" parTransId="{C3F8A16B-B741-E24D-BF09-BD561AB037A1}" sibTransId="{7E4D0371-6BBE-3441-BC54-EB03798215EA}"/>
    <dgm:cxn modelId="{57D1779A-BD6C-6E4B-BBFD-D30696C78E55}" srcId="{543214E9-2AA8-8A45-98D0-806FA8967822}" destId="{1C7A386D-74A7-6F43-97BD-FCF6CF4E035E}" srcOrd="0" destOrd="0" parTransId="{3966062D-0E64-6048-A86C-7499A63E7A1B}" sibTransId="{8B7C0239-884D-9D40-AA30-FEFFA293C4FA}"/>
    <dgm:cxn modelId="{63D34A11-7F6A-0649-BED0-DAB9CF37F001}" srcId="{1C7A386D-74A7-6F43-97BD-FCF6CF4E035E}" destId="{C10213CF-1697-604B-8263-2EDE07234D82}" srcOrd="1" destOrd="0" parTransId="{0464FDBF-47AC-CD4C-897B-CF010CAF019A}" sibTransId="{07EBC99D-FFAF-EF40-B867-FBF3088F7ACE}"/>
    <dgm:cxn modelId="{6011828D-803D-4647-8DC3-30229D0B81E0}" srcId="{1C7A386D-74A7-6F43-97BD-FCF6CF4E035E}" destId="{58167496-8071-9E4A-8ABA-B22BA75C8D7E}" srcOrd="3" destOrd="0" parTransId="{B6A9ADC7-9635-4D48-8EB6-91419F2264BA}" sibTransId="{A0B7AC81-6FE1-FA46-BD0C-B75D6BE55364}"/>
    <dgm:cxn modelId="{057D9FCD-AF76-F64A-90DE-16A3D301B9C3}" type="presOf" srcId="{9B82B6A3-1FFD-384C-86E1-AE0F352D3B5E}" destId="{B7432C81-CCD8-F24B-96C4-D206A93E84B1}" srcOrd="0" destOrd="0" presId="urn:microsoft.com/office/officeart/2005/8/layout/hierarchy2"/>
    <dgm:cxn modelId="{DBD376E7-E6D5-B748-9895-ACD10EBC6D68}" type="presOf" srcId="{36FC1539-7C4A-AC46-947A-44A5B88836FD}" destId="{6A3A2304-F1AF-A948-BE20-198756DDEC28}" srcOrd="1" destOrd="0" presId="urn:microsoft.com/office/officeart/2005/8/layout/hierarchy2"/>
    <dgm:cxn modelId="{8E08AE8C-EE33-4E4C-971C-CA2AF35B8FBD}" srcId="{1C7A386D-74A7-6F43-97BD-FCF6CF4E035E}" destId="{9B82B6A3-1FFD-384C-86E1-AE0F352D3B5E}" srcOrd="0" destOrd="0" parTransId="{67F5C87C-E01B-A241-A6CA-818020758291}" sibTransId="{BE6B93F5-9117-3445-AAE9-D5FE487A8FD1}"/>
    <dgm:cxn modelId="{3DDCE57F-6657-2B40-868E-ADF3832A735D}" type="presOf" srcId="{B6A9ADC7-9635-4D48-8EB6-91419F2264BA}" destId="{1F28E2C7-08F7-EE48-B857-EB035015EBC4}" srcOrd="0" destOrd="0" presId="urn:microsoft.com/office/officeart/2005/8/layout/hierarchy2"/>
    <dgm:cxn modelId="{65EB89B2-9A47-7F4E-8FFE-A101772936BA}" type="presOf" srcId="{7B9DE25A-5908-D549-A0B1-92857967FFDC}" destId="{376091EC-17CC-C94E-B582-ECD7C646396F}" srcOrd="0" destOrd="0" presId="urn:microsoft.com/office/officeart/2005/8/layout/hierarchy2"/>
    <dgm:cxn modelId="{C8F48B39-7861-7847-829F-D7B257C8AF39}" type="presOf" srcId="{C3F8A16B-B741-E24D-BF09-BD561AB037A1}" destId="{E4A1BB27-83E3-8F4F-A54C-1917A39A4A48}" srcOrd="0" destOrd="0" presId="urn:microsoft.com/office/officeart/2005/8/layout/hierarchy2"/>
    <dgm:cxn modelId="{6C5F677E-C53F-FE4E-A4AD-4A32ADD0BDC1}" type="presOf" srcId="{1E59EA19-DFD3-404A-80C5-F71EE00C60F2}" destId="{A18E83E9-7F22-2D42-B0EA-AD6385ED4E5C}" srcOrd="0" destOrd="0" presId="urn:microsoft.com/office/officeart/2005/8/layout/hierarchy2"/>
    <dgm:cxn modelId="{C79BF1FF-A606-BC45-A759-AA3CC4DB61F0}" srcId="{1C7A386D-74A7-6F43-97BD-FCF6CF4E035E}" destId="{1341B63F-36F2-6949-BE48-E680FFEBBC2A}" srcOrd="2" destOrd="0" parTransId="{36FC1539-7C4A-AC46-947A-44A5B88836FD}" sibTransId="{98A8EB7E-64B8-B640-847C-CD88AF0937B4}"/>
    <dgm:cxn modelId="{ED04E4C2-4D0C-2946-A9D6-3F6A6B16A529}" type="presOf" srcId="{C10213CF-1697-604B-8263-2EDE07234D82}" destId="{044EF10E-5E21-5C42-BA68-406EDE661B2F}" srcOrd="0" destOrd="0" presId="urn:microsoft.com/office/officeart/2005/8/layout/hierarchy2"/>
    <dgm:cxn modelId="{B2A854F3-C727-1A46-A8B1-5E14902DB992}" type="presOf" srcId="{67F5C87C-E01B-A241-A6CA-818020758291}" destId="{E3D94574-A42E-9545-B127-5D436EC08080}" srcOrd="0" destOrd="0" presId="urn:microsoft.com/office/officeart/2005/8/layout/hierarchy2"/>
    <dgm:cxn modelId="{FC84FDB6-1CD7-3D4C-A9A6-2298079C18D5}" type="presOf" srcId="{1C7A386D-74A7-6F43-97BD-FCF6CF4E035E}" destId="{21370F74-A498-3C4A-8D35-8B7842ADFDE1}" srcOrd="0" destOrd="0" presId="urn:microsoft.com/office/officeart/2005/8/layout/hierarchy2"/>
    <dgm:cxn modelId="{246C0670-41B3-534D-9836-4F9BC7DA0D0D}" type="presOf" srcId="{21E6B7B4-3C09-D44B-9A13-CA2896A5EF2E}" destId="{630AA451-C19F-C34A-93FF-417B0608F413}" srcOrd="0" destOrd="0" presId="urn:microsoft.com/office/officeart/2005/8/layout/hierarchy2"/>
    <dgm:cxn modelId="{5C472F26-7C90-FE44-BE27-2CAA788AAF75}" type="presOf" srcId="{B6A9ADC7-9635-4D48-8EB6-91419F2264BA}" destId="{66B28889-0B6E-B44B-AFA7-93EDB23A1352}" srcOrd="1" destOrd="0" presId="urn:microsoft.com/office/officeart/2005/8/layout/hierarchy2"/>
    <dgm:cxn modelId="{EB4507D3-C220-9A45-A2A9-662D4AA8C3C3}" type="presOf" srcId="{58167496-8071-9E4A-8ABA-B22BA75C8D7E}" destId="{902CD641-764A-C14E-A4EE-8A98BA851629}" srcOrd="0" destOrd="0" presId="urn:microsoft.com/office/officeart/2005/8/layout/hierarchy2"/>
    <dgm:cxn modelId="{66DEE267-F3C8-954C-BFAE-A547036B01FD}" type="presOf" srcId="{1341B63F-36F2-6949-BE48-E680FFEBBC2A}" destId="{93D302D0-137D-4541-91E5-E681E7F33C64}" srcOrd="0" destOrd="0" presId="urn:microsoft.com/office/officeart/2005/8/layout/hierarchy2"/>
    <dgm:cxn modelId="{5334C767-5CFC-8849-9F6E-6358576189EA}" srcId="{1C7A386D-74A7-6F43-97BD-FCF6CF4E035E}" destId="{21E6B7B4-3C09-D44B-9A13-CA2896A5EF2E}" srcOrd="6" destOrd="0" parTransId="{7CE92F1C-0440-524A-B5D4-52C82BA09CBE}" sibTransId="{1677E5C6-774E-D940-8107-300533EB4133}"/>
    <dgm:cxn modelId="{06BFA896-1141-0046-980D-0BD1E8ED510F}" srcId="{1C7A386D-74A7-6F43-97BD-FCF6CF4E035E}" destId="{1E59EA19-DFD3-404A-80C5-F71EE00C60F2}" srcOrd="5" destOrd="0" parTransId="{F78180DF-42C6-B247-AA71-649F4DC614F3}" sibTransId="{2C091A86-CB5B-A04B-99DD-B0F1EF289E77}"/>
    <dgm:cxn modelId="{717FC10C-780F-8947-888D-23C03AEB2366}" type="presOf" srcId="{7CE92F1C-0440-524A-B5D4-52C82BA09CBE}" destId="{44D6C1B9-6E1B-424C-88E1-EDD544AE5FFF}" srcOrd="0" destOrd="0" presId="urn:microsoft.com/office/officeart/2005/8/layout/hierarchy2"/>
    <dgm:cxn modelId="{F0B12DE8-63C3-9F4E-9B4A-F40F9ADBA4FA}" type="presOf" srcId="{0464FDBF-47AC-CD4C-897B-CF010CAF019A}" destId="{BA363FC2-5ADF-1047-844A-F12789E9663A}" srcOrd="1" destOrd="0" presId="urn:microsoft.com/office/officeart/2005/8/layout/hierarchy2"/>
    <dgm:cxn modelId="{D46C6C15-0E3C-544D-B664-07B8CEDEA516}" type="presOf" srcId="{543214E9-2AA8-8A45-98D0-806FA8967822}" destId="{81780061-E53D-F347-AB5A-821F394558D3}" srcOrd="0" destOrd="0" presId="urn:microsoft.com/office/officeart/2005/8/layout/hierarchy2"/>
    <dgm:cxn modelId="{E48D3DD0-0B77-BB4B-9CFB-5DAA04EDAFC2}" type="presOf" srcId="{67F5C87C-E01B-A241-A6CA-818020758291}" destId="{56086428-412C-9F4E-89A2-2983D58CB458}" srcOrd="1" destOrd="0" presId="urn:microsoft.com/office/officeart/2005/8/layout/hierarchy2"/>
    <dgm:cxn modelId="{5FFFED68-D1E6-1A4B-94B1-010B664F857D}" type="presOf" srcId="{7CE92F1C-0440-524A-B5D4-52C82BA09CBE}" destId="{1871DD8C-8D34-0E4E-BF45-8B131FC4080F}" srcOrd="1" destOrd="0" presId="urn:microsoft.com/office/officeart/2005/8/layout/hierarchy2"/>
    <dgm:cxn modelId="{744A7DB1-F4BD-E440-8CB3-2D6A70497F1F}" type="presOf" srcId="{0464FDBF-47AC-CD4C-897B-CF010CAF019A}" destId="{E9C65B6A-B43A-A542-9D41-2D5C324501AA}" srcOrd="0" destOrd="0" presId="urn:microsoft.com/office/officeart/2005/8/layout/hierarchy2"/>
    <dgm:cxn modelId="{07B47D43-DCDC-354E-BB79-E20F8466518B}" type="presOf" srcId="{36FC1539-7C4A-AC46-947A-44A5B88836FD}" destId="{DDCCCB86-7E40-A944-88E7-2C32C1495711}" srcOrd="0" destOrd="0" presId="urn:microsoft.com/office/officeart/2005/8/layout/hierarchy2"/>
    <dgm:cxn modelId="{7568B324-8B8F-6E46-8E4B-5A254665EC4A}" type="presParOf" srcId="{81780061-E53D-F347-AB5A-821F394558D3}" destId="{2C07691F-0E00-5641-9F31-B42C4124340A}" srcOrd="0" destOrd="0" presId="urn:microsoft.com/office/officeart/2005/8/layout/hierarchy2"/>
    <dgm:cxn modelId="{E36C2C34-CE7D-2F40-8734-BAA7B178D342}" type="presParOf" srcId="{2C07691F-0E00-5641-9F31-B42C4124340A}" destId="{21370F74-A498-3C4A-8D35-8B7842ADFDE1}" srcOrd="0" destOrd="0" presId="urn:microsoft.com/office/officeart/2005/8/layout/hierarchy2"/>
    <dgm:cxn modelId="{2DEA2103-0E3B-6E4E-8F33-085A2BC42B28}" type="presParOf" srcId="{2C07691F-0E00-5641-9F31-B42C4124340A}" destId="{C20A9968-3309-644A-BA6B-99B90E705715}" srcOrd="1" destOrd="0" presId="urn:microsoft.com/office/officeart/2005/8/layout/hierarchy2"/>
    <dgm:cxn modelId="{D10556E5-7D38-5B4B-B471-1A6AFA7D0895}" type="presParOf" srcId="{C20A9968-3309-644A-BA6B-99B90E705715}" destId="{E3D94574-A42E-9545-B127-5D436EC08080}" srcOrd="0" destOrd="0" presId="urn:microsoft.com/office/officeart/2005/8/layout/hierarchy2"/>
    <dgm:cxn modelId="{04C74AE3-790E-F742-A603-D73DAA7DC758}" type="presParOf" srcId="{E3D94574-A42E-9545-B127-5D436EC08080}" destId="{56086428-412C-9F4E-89A2-2983D58CB458}" srcOrd="0" destOrd="0" presId="urn:microsoft.com/office/officeart/2005/8/layout/hierarchy2"/>
    <dgm:cxn modelId="{F5E8EAAC-6E06-2849-8914-79FA9C040432}" type="presParOf" srcId="{C20A9968-3309-644A-BA6B-99B90E705715}" destId="{07282AD9-E6B2-B647-A0D9-30137E47AEF3}" srcOrd="1" destOrd="0" presId="urn:microsoft.com/office/officeart/2005/8/layout/hierarchy2"/>
    <dgm:cxn modelId="{41B31121-738D-914F-B8AE-792C26967698}" type="presParOf" srcId="{07282AD9-E6B2-B647-A0D9-30137E47AEF3}" destId="{B7432C81-CCD8-F24B-96C4-D206A93E84B1}" srcOrd="0" destOrd="0" presId="urn:microsoft.com/office/officeart/2005/8/layout/hierarchy2"/>
    <dgm:cxn modelId="{60D5A25F-348F-AE43-9C03-23F999BFB292}" type="presParOf" srcId="{07282AD9-E6B2-B647-A0D9-30137E47AEF3}" destId="{54CA345F-F6D0-0344-A659-2811030AF199}" srcOrd="1" destOrd="0" presId="urn:microsoft.com/office/officeart/2005/8/layout/hierarchy2"/>
    <dgm:cxn modelId="{C92E47AA-9219-FB4B-BB8B-8BFAA5056806}" type="presParOf" srcId="{C20A9968-3309-644A-BA6B-99B90E705715}" destId="{E9C65B6A-B43A-A542-9D41-2D5C324501AA}" srcOrd="2" destOrd="0" presId="urn:microsoft.com/office/officeart/2005/8/layout/hierarchy2"/>
    <dgm:cxn modelId="{19CD49FF-62C1-F74A-9A48-A5708F68BF31}" type="presParOf" srcId="{E9C65B6A-B43A-A542-9D41-2D5C324501AA}" destId="{BA363FC2-5ADF-1047-844A-F12789E9663A}" srcOrd="0" destOrd="0" presId="urn:microsoft.com/office/officeart/2005/8/layout/hierarchy2"/>
    <dgm:cxn modelId="{A1D5E6E5-2092-0A4A-8285-28877A3E899A}" type="presParOf" srcId="{C20A9968-3309-644A-BA6B-99B90E705715}" destId="{4B3A23E1-2390-2244-A948-4DBE793E61DE}" srcOrd="3" destOrd="0" presId="urn:microsoft.com/office/officeart/2005/8/layout/hierarchy2"/>
    <dgm:cxn modelId="{341CF554-57E2-AE4E-BEC2-17818FAF8D4E}" type="presParOf" srcId="{4B3A23E1-2390-2244-A948-4DBE793E61DE}" destId="{044EF10E-5E21-5C42-BA68-406EDE661B2F}" srcOrd="0" destOrd="0" presId="urn:microsoft.com/office/officeart/2005/8/layout/hierarchy2"/>
    <dgm:cxn modelId="{23D89114-36AA-6A40-B855-3547B12FB091}" type="presParOf" srcId="{4B3A23E1-2390-2244-A948-4DBE793E61DE}" destId="{E682AFDF-3D28-0243-9CD8-4675B7A16750}" srcOrd="1" destOrd="0" presId="urn:microsoft.com/office/officeart/2005/8/layout/hierarchy2"/>
    <dgm:cxn modelId="{FF7A2F4F-0A26-9345-956A-2BFED989BAD3}" type="presParOf" srcId="{C20A9968-3309-644A-BA6B-99B90E705715}" destId="{DDCCCB86-7E40-A944-88E7-2C32C1495711}" srcOrd="4" destOrd="0" presId="urn:microsoft.com/office/officeart/2005/8/layout/hierarchy2"/>
    <dgm:cxn modelId="{FD8041C9-FFF0-FD4E-9AB8-260B04C09FD8}" type="presParOf" srcId="{DDCCCB86-7E40-A944-88E7-2C32C1495711}" destId="{6A3A2304-F1AF-A948-BE20-198756DDEC28}" srcOrd="0" destOrd="0" presId="urn:microsoft.com/office/officeart/2005/8/layout/hierarchy2"/>
    <dgm:cxn modelId="{C8F7CE78-1AE9-FB47-A727-CF9C5791A711}" type="presParOf" srcId="{C20A9968-3309-644A-BA6B-99B90E705715}" destId="{4339AA63-B3AC-3D4E-9E36-0DEF6F79C3B3}" srcOrd="5" destOrd="0" presId="urn:microsoft.com/office/officeart/2005/8/layout/hierarchy2"/>
    <dgm:cxn modelId="{DEC8FDF5-B971-7F4F-A518-9697993EDD33}" type="presParOf" srcId="{4339AA63-B3AC-3D4E-9E36-0DEF6F79C3B3}" destId="{93D302D0-137D-4541-91E5-E681E7F33C64}" srcOrd="0" destOrd="0" presId="urn:microsoft.com/office/officeart/2005/8/layout/hierarchy2"/>
    <dgm:cxn modelId="{B489B5C1-F796-8D41-9294-6C3DB1581F3E}" type="presParOf" srcId="{4339AA63-B3AC-3D4E-9E36-0DEF6F79C3B3}" destId="{EF726065-8714-8C4B-8EC2-4BF6E3414BD6}" srcOrd="1" destOrd="0" presId="urn:microsoft.com/office/officeart/2005/8/layout/hierarchy2"/>
    <dgm:cxn modelId="{86D17C9C-4769-1D48-86B4-A082DA28EE0F}" type="presParOf" srcId="{C20A9968-3309-644A-BA6B-99B90E705715}" destId="{1F28E2C7-08F7-EE48-B857-EB035015EBC4}" srcOrd="6" destOrd="0" presId="urn:microsoft.com/office/officeart/2005/8/layout/hierarchy2"/>
    <dgm:cxn modelId="{CFE2C561-93A6-524F-A329-344A9030A395}" type="presParOf" srcId="{1F28E2C7-08F7-EE48-B857-EB035015EBC4}" destId="{66B28889-0B6E-B44B-AFA7-93EDB23A1352}" srcOrd="0" destOrd="0" presId="urn:microsoft.com/office/officeart/2005/8/layout/hierarchy2"/>
    <dgm:cxn modelId="{8D13C595-9799-2C4F-84F1-270458174B81}" type="presParOf" srcId="{C20A9968-3309-644A-BA6B-99B90E705715}" destId="{AC1F01C0-719F-8740-9229-B5E4B14C2231}" srcOrd="7" destOrd="0" presId="urn:microsoft.com/office/officeart/2005/8/layout/hierarchy2"/>
    <dgm:cxn modelId="{D8218F75-F31B-8743-B187-6AFB7FDF13CA}" type="presParOf" srcId="{AC1F01C0-719F-8740-9229-B5E4B14C2231}" destId="{902CD641-764A-C14E-A4EE-8A98BA851629}" srcOrd="0" destOrd="0" presId="urn:microsoft.com/office/officeart/2005/8/layout/hierarchy2"/>
    <dgm:cxn modelId="{28288A40-DDFB-3F4B-93E8-8968CB27A8E7}" type="presParOf" srcId="{AC1F01C0-719F-8740-9229-B5E4B14C2231}" destId="{6C1E6C14-B209-5242-A0B8-7D8D5155DC4C}" srcOrd="1" destOrd="0" presId="urn:microsoft.com/office/officeart/2005/8/layout/hierarchy2"/>
    <dgm:cxn modelId="{81857715-0982-FD43-BC53-61893B8B8C9A}" type="presParOf" srcId="{C20A9968-3309-644A-BA6B-99B90E705715}" destId="{E4A1BB27-83E3-8F4F-A54C-1917A39A4A48}" srcOrd="8" destOrd="0" presId="urn:microsoft.com/office/officeart/2005/8/layout/hierarchy2"/>
    <dgm:cxn modelId="{C0BF29AD-8DE0-3D43-84D4-BD34F202FA72}" type="presParOf" srcId="{E4A1BB27-83E3-8F4F-A54C-1917A39A4A48}" destId="{B4D4553E-5968-884D-BC80-934F2B9FAEBA}" srcOrd="0" destOrd="0" presId="urn:microsoft.com/office/officeart/2005/8/layout/hierarchy2"/>
    <dgm:cxn modelId="{D6A615CF-2982-024E-8800-6278DD008654}" type="presParOf" srcId="{C20A9968-3309-644A-BA6B-99B90E705715}" destId="{2668FE37-9EA0-1C4C-8AA1-BF2B3139C0A8}" srcOrd="9" destOrd="0" presId="urn:microsoft.com/office/officeart/2005/8/layout/hierarchy2"/>
    <dgm:cxn modelId="{271EC8D6-308B-1645-A66B-8A2627466BF2}" type="presParOf" srcId="{2668FE37-9EA0-1C4C-8AA1-BF2B3139C0A8}" destId="{376091EC-17CC-C94E-B582-ECD7C646396F}" srcOrd="0" destOrd="0" presId="urn:microsoft.com/office/officeart/2005/8/layout/hierarchy2"/>
    <dgm:cxn modelId="{3351BC51-FB94-5E40-9DEA-EAA6E95A2EED}" type="presParOf" srcId="{2668FE37-9EA0-1C4C-8AA1-BF2B3139C0A8}" destId="{6E64A110-F4C1-BF41-911E-D70B751BEB4B}" srcOrd="1" destOrd="0" presId="urn:microsoft.com/office/officeart/2005/8/layout/hierarchy2"/>
    <dgm:cxn modelId="{C3E9445A-C9F7-804C-BE12-E5F7A0973830}" type="presParOf" srcId="{C20A9968-3309-644A-BA6B-99B90E705715}" destId="{C9051B27-BE2A-644D-9AE5-E96C73755522}" srcOrd="10" destOrd="0" presId="urn:microsoft.com/office/officeart/2005/8/layout/hierarchy2"/>
    <dgm:cxn modelId="{930CF34A-FA76-954A-BFB1-9CCE219261D6}" type="presParOf" srcId="{C9051B27-BE2A-644D-9AE5-E96C73755522}" destId="{A3EA2996-3294-7248-A2BA-6D90EAC33D2D}" srcOrd="0" destOrd="0" presId="urn:microsoft.com/office/officeart/2005/8/layout/hierarchy2"/>
    <dgm:cxn modelId="{E3C0E95E-9D0B-FD42-9B2C-DEFB8B1CCDD8}" type="presParOf" srcId="{C20A9968-3309-644A-BA6B-99B90E705715}" destId="{321170D9-3F46-3A40-B40F-1ECF95A41A7D}" srcOrd="11" destOrd="0" presId="urn:microsoft.com/office/officeart/2005/8/layout/hierarchy2"/>
    <dgm:cxn modelId="{EE1CEE4D-5B5A-1348-9D6B-0EC0795C361A}" type="presParOf" srcId="{321170D9-3F46-3A40-B40F-1ECF95A41A7D}" destId="{A18E83E9-7F22-2D42-B0EA-AD6385ED4E5C}" srcOrd="0" destOrd="0" presId="urn:microsoft.com/office/officeart/2005/8/layout/hierarchy2"/>
    <dgm:cxn modelId="{707F4AAA-DA79-2547-8262-00B1FEE7988B}" type="presParOf" srcId="{321170D9-3F46-3A40-B40F-1ECF95A41A7D}" destId="{D1EC03E5-1C68-6B4E-A8C2-67F7FBC2CA36}" srcOrd="1" destOrd="0" presId="urn:microsoft.com/office/officeart/2005/8/layout/hierarchy2"/>
    <dgm:cxn modelId="{3F2BAD3D-1A83-B641-9EA8-CE84F78522F6}" type="presParOf" srcId="{C20A9968-3309-644A-BA6B-99B90E705715}" destId="{44D6C1B9-6E1B-424C-88E1-EDD544AE5FFF}" srcOrd="12" destOrd="0" presId="urn:microsoft.com/office/officeart/2005/8/layout/hierarchy2"/>
    <dgm:cxn modelId="{D98D5E08-1C33-F04F-A320-8583FA1EEB82}" type="presParOf" srcId="{44D6C1B9-6E1B-424C-88E1-EDD544AE5FFF}" destId="{1871DD8C-8D34-0E4E-BF45-8B131FC4080F}" srcOrd="0" destOrd="0" presId="urn:microsoft.com/office/officeart/2005/8/layout/hierarchy2"/>
    <dgm:cxn modelId="{B96E4705-5109-8749-B6E2-FC7FC5583B62}" type="presParOf" srcId="{C20A9968-3309-644A-BA6B-99B90E705715}" destId="{85C58B7E-1548-C541-AF5E-8AC01EB4447B}" srcOrd="13" destOrd="0" presId="urn:microsoft.com/office/officeart/2005/8/layout/hierarchy2"/>
    <dgm:cxn modelId="{6BD08AE4-280E-354C-BE63-BD6002A67642}" type="presParOf" srcId="{85C58B7E-1548-C541-AF5E-8AC01EB4447B}" destId="{630AA451-C19F-C34A-93FF-417B0608F413}" srcOrd="0" destOrd="0" presId="urn:microsoft.com/office/officeart/2005/8/layout/hierarchy2"/>
    <dgm:cxn modelId="{3A94EA5D-C6F5-4B49-A8F4-2531D1C664D7}" type="presParOf" srcId="{85C58B7E-1548-C541-AF5E-8AC01EB4447B}" destId="{B53AC954-0793-F240-A2FE-8B48BAF72B5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E6E03C-B50F-B645-9E4A-B6BC0BEB86EF}">
      <dsp:nvSpPr>
        <dsp:cNvPr id="0" name=""/>
        <dsp:cNvSpPr/>
      </dsp:nvSpPr>
      <dsp:spPr>
        <a:xfrm>
          <a:off x="1515335" y="134874"/>
          <a:ext cx="2655501" cy="457199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Requirements</a:t>
          </a:r>
          <a:endParaRPr lang="en-US" sz="1900" kern="1200" dirty="0"/>
        </a:p>
      </dsp:txBody>
      <dsp:txXfrm>
        <a:off x="1528726" y="148265"/>
        <a:ext cx="2270753" cy="430417"/>
      </dsp:txXfrm>
    </dsp:sp>
    <dsp:sp modelId="{800B7093-55B2-8C41-A1A2-B1E017BF36D7}">
      <dsp:nvSpPr>
        <dsp:cNvPr id="0" name=""/>
        <dsp:cNvSpPr/>
      </dsp:nvSpPr>
      <dsp:spPr>
        <a:xfrm>
          <a:off x="1995002" y="940106"/>
          <a:ext cx="2655501" cy="457199"/>
        </a:xfrm>
        <a:prstGeom prst="roundRect">
          <a:avLst>
            <a:gd name="adj" fmla="val 10000"/>
          </a:avLst>
        </a:prstGeom>
        <a:solidFill>
          <a:srgbClr val="008000"/>
        </a:solidFill>
        <a:ln>
          <a:solidFill>
            <a:srgbClr val="008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Design</a:t>
          </a:r>
          <a:endParaRPr lang="en-US" sz="1900" kern="1200" dirty="0"/>
        </a:p>
      </dsp:txBody>
      <dsp:txXfrm>
        <a:off x="2008393" y="953497"/>
        <a:ext cx="2225866" cy="430417"/>
      </dsp:txXfrm>
    </dsp:sp>
    <dsp:sp modelId="{9DDF9E9E-B8AE-A94F-BFFE-DDBC303F19B0}">
      <dsp:nvSpPr>
        <dsp:cNvPr id="0" name=""/>
        <dsp:cNvSpPr/>
      </dsp:nvSpPr>
      <dsp:spPr>
        <a:xfrm>
          <a:off x="2453076" y="1745338"/>
          <a:ext cx="2655501" cy="457199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solidFill>
            <a:schemeClr val="accent6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Implementation</a:t>
          </a:r>
          <a:endParaRPr lang="en-US" sz="1900" kern="1200" dirty="0"/>
        </a:p>
      </dsp:txBody>
      <dsp:txXfrm>
        <a:off x="2466467" y="1758729"/>
        <a:ext cx="2225866" cy="430417"/>
      </dsp:txXfrm>
    </dsp:sp>
    <dsp:sp modelId="{7BA28E70-B475-E044-92F6-6FB71A993374}">
      <dsp:nvSpPr>
        <dsp:cNvPr id="0" name=""/>
        <dsp:cNvSpPr/>
      </dsp:nvSpPr>
      <dsp:spPr>
        <a:xfrm>
          <a:off x="2911151" y="2550570"/>
          <a:ext cx="2655501" cy="457199"/>
        </a:xfrm>
        <a:prstGeom prst="roundRect">
          <a:avLst>
            <a:gd name="adj" fmla="val 10000"/>
          </a:avLst>
        </a:prstGeom>
        <a:solidFill>
          <a:schemeClr val="tx2">
            <a:lumMod val="75000"/>
          </a:schemeClr>
        </a:solidFill>
        <a:ln>
          <a:solidFill>
            <a:schemeClr val="tx2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Testing &amp; Integration</a:t>
          </a:r>
          <a:endParaRPr lang="en-US" sz="1900" kern="1200" dirty="0"/>
        </a:p>
      </dsp:txBody>
      <dsp:txXfrm>
        <a:off x="2924542" y="2563961"/>
        <a:ext cx="2225866" cy="430417"/>
      </dsp:txXfrm>
    </dsp:sp>
    <dsp:sp modelId="{28F12AC0-404C-794A-89BC-B1DBAAEA4C78}">
      <dsp:nvSpPr>
        <dsp:cNvPr id="0" name=""/>
        <dsp:cNvSpPr/>
      </dsp:nvSpPr>
      <dsp:spPr>
        <a:xfrm>
          <a:off x="3369225" y="3344462"/>
          <a:ext cx="2655501" cy="457199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>
          <a:solidFill>
            <a:schemeClr val="bg2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Deployment</a:t>
          </a:r>
          <a:endParaRPr lang="en-US" sz="1900" kern="1200" dirty="0"/>
        </a:p>
      </dsp:txBody>
      <dsp:txXfrm>
        <a:off x="3382616" y="3357853"/>
        <a:ext cx="2225866" cy="430417"/>
      </dsp:txXfrm>
    </dsp:sp>
    <dsp:sp modelId="{91EDF3EB-4330-A644-B781-3A027351EA30}">
      <dsp:nvSpPr>
        <dsp:cNvPr id="0" name=""/>
        <dsp:cNvSpPr/>
      </dsp:nvSpPr>
      <dsp:spPr>
        <a:xfrm>
          <a:off x="3553555" y="595973"/>
          <a:ext cx="274319" cy="320039"/>
        </a:xfrm>
        <a:prstGeom prst="downArrow">
          <a:avLst>
            <a:gd name="adj1" fmla="val 55000"/>
            <a:gd name="adj2" fmla="val 45000"/>
          </a:avLst>
        </a:prstGeom>
        <a:solidFill>
          <a:srgbClr val="FF0000">
            <a:alpha val="90000"/>
          </a:srgbClr>
        </a:solidFill>
        <a:ln w="9525" cap="flat" cmpd="sng" algn="ctr">
          <a:solidFill>
            <a:srgbClr val="FF0000">
              <a:alpha val="90000"/>
            </a:srgb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3615277" y="595973"/>
        <a:ext cx="150875" cy="252145"/>
      </dsp:txXfrm>
    </dsp:sp>
    <dsp:sp modelId="{0552E676-6A3B-1745-B9E2-E682494E65E2}">
      <dsp:nvSpPr>
        <dsp:cNvPr id="0" name=""/>
        <dsp:cNvSpPr/>
      </dsp:nvSpPr>
      <dsp:spPr>
        <a:xfrm>
          <a:off x="4011630" y="1401205"/>
          <a:ext cx="274319" cy="320039"/>
        </a:xfrm>
        <a:prstGeom prst="downArrow">
          <a:avLst>
            <a:gd name="adj1" fmla="val 55000"/>
            <a:gd name="adj2" fmla="val 45000"/>
          </a:avLst>
        </a:prstGeom>
        <a:solidFill>
          <a:srgbClr val="008000">
            <a:alpha val="90000"/>
          </a:srgbClr>
        </a:solidFill>
        <a:ln w="9525" cap="flat" cmpd="sng" algn="ctr">
          <a:solidFill>
            <a:srgbClr val="008000">
              <a:alpha val="90000"/>
            </a:srgb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4073352" y="1401205"/>
        <a:ext cx="150875" cy="252145"/>
      </dsp:txXfrm>
    </dsp:sp>
    <dsp:sp modelId="{C5BF07BC-E36E-5B4F-9735-6719ABA99382}">
      <dsp:nvSpPr>
        <dsp:cNvPr id="0" name=""/>
        <dsp:cNvSpPr/>
      </dsp:nvSpPr>
      <dsp:spPr>
        <a:xfrm>
          <a:off x="4469704" y="2205662"/>
          <a:ext cx="274319" cy="320039"/>
        </a:xfrm>
        <a:prstGeom prst="downArrow">
          <a:avLst>
            <a:gd name="adj1" fmla="val 55000"/>
            <a:gd name="adj2" fmla="val 45000"/>
          </a:avLst>
        </a:prstGeom>
        <a:solidFill>
          <a:srgbClr val="E46C0A">
            <a:alpha val="90000"/>
          </a:srgbClr>
        </a:solidFill>
        <a:ln w="9525" cap="flat" cmpd="sng" algn="ctr">
          <a:solidFill>
            <a:srgbClr val="E46C0A">
              <a:alpha val="90000"/>
            </a:srgb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4531426" y="2205662"/>
        <a:ext cx="150875" cy="252145"/>
      </dsp:txXfrm>
    </dsp:sp>
    <dsp:sp modelId="{6A0FF0A7-AE15-EA44-A2ED-958FA4F34842}">
      <dsp:nvSpPr>
        <dsp:cNvPr id="0" name=""/>
        <dsp:cNvSpPr/>
      </dsp:nvSpPr>
      <dsp:spPr>
        <a:xfrm>
          <a:off x="4927779" y="3007631"/>
          <a:ext cx="274319" cy="320039"/>
        </a:xfrm>
        <a:prstGeom prst="downArrow">
          <a:avLst>
            <a:gd name="adj1" fmla="val 55000"/>
            <a:gd name="adj2" fmla="val 45000"/>
          </a:avLst>
        </a:prstGeom>
        <a:solidFill>
          <a:srgbClr val="17375E">
            <a:alpha val="90000"/>
          </a:srgbClr>
        </a:solidFill>
        <a:ln w="9525" cap="flat" cmpd="sng" algn="ctr">
          <a:solidFill>
            <a:srgbClr val="17375E">
              <a:alpha val="90000"/>
            </a:srgb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4989501" y="3007631"/>
        <a:ext cx="150875" cy="2521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CFCDB8-008F-7A4D-B89F-887D81806A3C}">
      <dsp:nvSpPr>
        <dsp:cNvPr id="0" name=""/>
        <dsp:cNvSpPr/>
      </dsp:nvSpPr>
      <dsp:spPr>
        <a:xfrm>
          <a:off x="982494" y="367675"/>
          <a:ext cx="896225" cy="268867"/>
        </a:xfrm>
        <a:prstGeom prst="roundRect">
          <a:avLst>
            <a:gd name="adj" fmla="val 10000"/>
          </a:avLst>
        </a:prstGeom>
        <a:solidFill>
          <a:srgbClr val="008000"/>
        </a:solidFill>
        <a:ln>
          <a:solidFill>
            <a:srgbClr val="008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datamidware</a:t>
          </a:r>
          <a:endParaRPr lang="en-US" sz="1000" kern="1200" dirty="0"/>
        </a:p>
      </dsp:txBody>
      <dsp:txXfrm>
        <a:off x="990369" y="375550"/>
        <a:ext cx="880475" cy="253117"/>
      </dsp:txXfrm>
    </dsp:sp>
    <dsp:sp modelId="{8553BD2F-000A-0A41-AA2F-D7C4D7630A2E}">
      <dsp:nvSpPr>
        <dsp:cNvPr id="0" name=""/>
        <dsp:cNvSpPr/>
      </dsp:nvSpPr>
      <dsp:spPr>
        <a:xfrm rot="20875389">
          <a:off x="1860531" y="326168"/>
          <a:ext cx="1643604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643604" y="400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2641243" y="289078"/>
        <a:ext cx="82180" cy="82180"/>
      </dsp:txXfrm>
    </dsp:sp>
    <dsp:sp modelId="{F443F179-29E2-A64B-A682-DA2820944398}">
      <dsp:nvSpPr>
        <dsp:cNvPr id="0" name=""/>
        <dsp:cNvSpPr/>
      </dsp:nvSpPr>
      <dsp:spPr>
        <a:xfrm>
          <a:off x="3485947" y="65469"/>
          <a:ext cx="721260" cy="18551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solidFill>
            <a:srgbClr val="E46C0A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__</a:t>
          </a:r>
          <a:r>
            <a:rPr lang="en-US" sz="900" kern="1200" dirty="0" err="1" smtClean="0"/>
            <a:t>init</a:t>
          </a:r>
          <a:r>
            <a:rPr lang="en-US" sz="900" kern="1200" dirty="0" smtClean="0"/>
            <a:t>__.py</a:t>
          </a:r>
          <a:endParaRPr lang="en-US" sz="900" kern="1200" dirty="0"/>
        </a:p>
      </dsp:txBody>
      <dsp:txXfrm>
        <a:off x="3491381" y="70903"/>
        <a:ext cx="710392" cy="174650"/>
      </dsp:txXfrm>
    </dsp:sp>
    <dsp:sp modelId="{202E7172-33C5-C44B-B705-088F568C1D33}">
      <dsp:nvSpPr>
        <dsp:cNvPr id="0" name=""/>
        <dsp:cNvSpPr/>
      </dsp:nvSpPr>
      <dsp:spPr>
        <a:xfrm rot="298711">
          <a:off x="1875674" y="568162"/>
          <a:ext cx="1614474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614474" y="400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2642550" y="531801"/>
        <a:ext cx="80723" cy="80723"/>
      </dsp:txXfrm>
    </dsp:sp>
    <dsp:sp modelId="{C7096D76-3777-0C41-A9DE-AD2A1FB4E069}">
      <dsp:nvSpPr>
        <dsp:cNvPr id="0" name=""/>
        <dsp:cNvSpPr/>
      </dsp:nvSpPr>
      <dsp:spPr>
        <a:xfrm>
          <a:off x="3487103" y="541170"/>
          <a:ext cx="404187" cy="20209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solidFill>
            <a:schemeClr val="accent6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pyalgo</a:t>
          </a:r>
          <a:endParaRPr lang="en-US" sz="1100" kern="1200" dirty="0"/>
        </a:p>
      </dsp:txBody>
      <dsp:txXfrm>
        <a:off x="3493022" y="547089"/>
        <a:ext cx="392349" cy="190255"/>
      </dsp:txXfrm>
    </dsp:sp>
    <dsp:sp modelId="{391B2E16-ED54-4243-B797-56D8149130E5}">
      <dsp:nvSpPr>
        <dsp:cNvPr id="0" name=""/>
        <dsp:cNvSpPr/>
      </dsp:nvSpPr>
      <dsp:spPr>
        <a:xfrm rot="19094281">
          <a:off x="3793811" y="382687"/>
          <a:ext cx="767309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767309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158283" y="367505"/>
        <a:ext cx="38365" cy="38365"/>
      </dsp:txXfrm>
    </dsp:sp>
    <dsp:sp modelId="{15E1EB0B-FC37-AB43-8128-072BB9DBDDC4}">
      <dsp:nvSpPr>
        <dsp:cNvPr id="0" name=""/>
        <dsp:cNvSpPr/>
      </dsp:nvSpPr>
      <dsp:spPr>
        <a:xfrm>
          <a:off x="4463641" y="30113"/>
          <a:ext cx="404187" cy="202093"/>
        </a:xfrm>
        <a:prstGeom prst="roundRect">
          <a:avLst>
            <a:gd name="adj" fmla="val 10000"/>
          </a:avLst>
        </a:prstGeom>
        <a:solidFill>
          <a:srgbClr val="77933C"/>
        </a:solidFill>
        <a:ln>
          <a:solidFill>
            <a:srgbClr val="77933C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__</a:t>
          </a:r>
          <a:r>
            <a:rPr lang="en-US" sz="600" kern="1200" dirty="0" err="1" smtClean="0"/>
            <a:t>init</a:t>
          </a:r>
          <a:r>
            <a:rPr lang="en-US" sz="600" kern="1200" dirty="0" smtClean="0"/>
            <a:t>__.</a:t>
          </a:r>
          <a:r>
            <a:rPr lang="en-US" sz="800" kern="1200" dirty="0" smtClean="0"/>
            <a:t>py</a:t>
          </a:r>
          <a:endParaRPr lang="en-US" sz="600" kern="1200" dirty="0"/>
        </a:p>
      </dsp:txBody>
      <dsp:txXfrm>
        <a:off x="4469560" y="36032"/>
        <a:ext cx="392349" cy="190255"/>
      </dsp:txXfrm>
    </dsp:sp>
    <dsp:sp modelId="{19F85367-8821-CF43-9CC9-5EBA0C5D0097}">
      <dsp:nvSpPr>
        <dsp:cNvPr id="0" name=""/>
        <dsp:cNvSpPr/>
      </dsp:nvSpPr>
      <dsp:spPr>
        <a:xfrm rot="20105098">
          <a:off x="3861925" y="505287"/>
          <a:ext cx="631082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631082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161689" y="493510"/>
        <a:ext cx="31554" cy="31554"/>
      </dsp:txXfrm>
    </dsp:sp>
    <dsp:sp modelId="{EA98AAE3-E40C-3E46-A166-2BAC69D7D911}">
      <dsp:nvSpPr>
        <dsp:cNvPr id="0" name=""/>
        <dsp:cNvSpPr/>
      </dsp:nvSpPr>
      <dsp:spPr>
        <a:xfrm>
          <a:off x="4463641" y="279961"/>
          <a:ext cx="585966" cy="192793"/>
        </a:xfrm>
        <a:prstGeom prst="roundRect">
          <a:avLst>
            <a:gd name="adj" fmla="val 10000"/>
          </a:avLst>
        </a:prstGeom>
        <a:solidFill>
          <a:srgbClr val="77933C"/>
        </a:solidFill>
        <a:ln>
          <a:solidFill>
            <a:srgbClr val="77933C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search.py</a:t>
          </a:r>
          <a:endParaRPr lang="en-US" sz="600" kern="1200" dirty="0"/>
        </a:p>
      </dsp:txBody>
      <dsp:txXfrm>
        <a:off x="4469288" y="285608"/>
        <a:ext cx="574672" cy="181499"/>
      </dsp:txXfrm>
    </dsp:sp>
    <dsp:sp modelId="{CFC327B0-88E4-D841-92F0-3DD9C0075F4C}">
      <dsp:nvSpPr>
        <dsp:cNvPr id="0" name=""/>
        <dsp:cNvSpPr/>
      </dsp:nvSpPr>
      <dsp:spPr>
        <a:xfrm rot="21475974">
          <a:off x="3891105" y="627887"/>
          <a:ext cx="572722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572722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163148" y="617569"/>
        <a:ext cx="28636" cy="28636"/>
      </dsp:txXfrm>
    </dsp:sp>
    <dsp:sp modelId="{61A18A8F-AF46-D042-B6C9-D5E129AC47C5}">
      <dsp:nvSpPr>
        <dsp:cNvPr id="0" name=""/>
        <dsp:cNvSpPr/>
      </dsp:nvSpPr>
      <dsp:spPr>
        <a:xfrm>
          <a:off x="4463641" y="520512"/>
          <a:ext cx="404187" cy="202093"/>
        </a:xfrm>
        <a:prstGeom prst="roundRect">
          <a:avLst>
            <a:gd name="adj" fmla="val 10000"/>
          </a:avLst>
        </a:prstGeom>
        <a:solidFill>
          <a:srgbClr val="77933C"/>
        </a:solidFill>
        <a:ln>
          <a:solidFill>
            <a:srgbClr val="77933C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/>
            <a:t>sort.py</a:t>
          </a:r>
          <a:endParaRPr lang="en-US" sz="600" kern="1200" dirty="0"/>
        </a:p>
      </dsp:txBody>
      <dsp:txXfrm>
        <a:off x="4469560" y="526431"/>
        <a:ext cx="392349" cy="190255"/>
      </dsp:txXfrm>
    </dsp:sp>
    <dsp:sp modelId="{527B308A-AE0C-2249-998D-9862AF1B87DA}">
      <dsp:nvSpPr>
        <dsp:cNvPr id="0" name=""/>
        <dsp:cNvSpPr/>
      </dsp:nvSpPr>
      <dsp:spPr>
        <a:xfrm rot="1996711">
          <a:off x="1720184" y="1028578"/>
          <a:ext cx="1933518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933518" y="400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2638605" y="984241"/>
        <a:ext cx="96675" cy="96675"/>
      </dsp:txXfrm>
    </dsp:sp>
    <dsp:sp modelId="{E9AA9A27-1AC8-E64A-8ED2-208351C129E8}">
      <dsp:nvSpPr>
        <dsp:cNvPr id="0" name=""/>
        <dsp:cNvSpPr/>
      </dsp:nvSpPr>
      <dsp:spPr>
        <a:xfrm>
          <a:off x="3495167" y="1462002"/>
          <a:ext cx="404187" cy="202093"/>
        </a:xfrm>
        <a:prstGeom prst="roundRect">
          <a:avLst>
            <a:gd name="adj" fmla="val 10000"/>
          </a:avLst>
        </a:prstGeom>
        <a:solidFill>
          <a:srgbClr val="E46C0A"/>
        </a:solidFill>
        <a:ln>
          <a:solidFill>
            <a:srgbClr val="E46C0A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pydb</a:t>
          </a:r>
          <a:endParaRPr lang="en-US" sz="900" kern="1200" dirty="0"/>
        </a:p>
      </dsp:txBody>
      <dsp:txXfrm>
        <a:off x="3501086" y="1467921"/>
        <a:ext cx="392349" cy="190255"/>
      </dsp:txXfrm>
    </dsp:sp>
    <dsp:sp modelId="{C1123AB8-2A86-4D43-8763-4025F5F78E67}">
      <dsp:nvSpPr>
        <dsp:cNvPr id="0" name=""/>
        <dsp:cNvSpPr/>
      </dsp:nvSpPr>
      <dsp:spPr>
        <a:xfrm rot="19506885">
          <a:off x="3806941" y="1264924"/>
          <a:ext cx="1028523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028523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295490" y="1243211"/>
        <a:ext cx="51426" cy="51426"/>
      </dsp:txXfrm>
    </dsp:sp>
    <dsp:sp modelId="{AC87DFCE-E6E0-3E43-8FA1-6ED46824460F}">
      <dsp:nvSpPr>
        <dsp:cNvPr id="0" name=""/>
        <dsp:cNvSpPr/>
      </dsp:nvSpPr>
      <dsp:spPr>
        <a:xfrm>
          <a:off x="4743052" y="855765"/>
          <a:ext cx="733531" cy="238070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>
          <a:solidFill>
            <a:schemeClr val="bg2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__</a:t>
          </a:r>
          <a:r>
            <a:rPr lang="en-US" sz="800" kern="1200" dirty="0" err="1" smtClean="0"/>
            <a:t>init</a:t>
          </a:r>
          <a:r>
            <a:rPr lang="en-US" sz="800" kern="1200" dirty="0" smtClean="0"/>
            <a:t>__</a:t>
          </a:r>
          <a:r>
            <a:rPr lang="en-US" sz="600" kern="1200" dirty="0" smtClean="0"/>
            <a:t>.py</a:t>
          </a:r>
          <a:endParaRPr lang="en-US" sz="600" kern="1200" dirty="0"/>
        </a:p>
      </dsp:txBody>
      <dsp:txXfrm>
        <a:off x="4750025" y="862738"/>
        <a:ext cx="719585" cy="224124"/>
      </dsp:txXfrm>
    </dsp:sp>
    <dsp:sp modelId="{E70FAB8A-E827-1542-99A6-E0079C77F110}">
      <dsp:nvSpPr>
        <dsp:cNvPr id="0" name=""/>
        <dsp:cNvSpPr/>
      </dsp:nvSpPr>
      <dsp:spPr>
        <a:xfrm rot="20448845">
          <a:off x="3874219" y="1410327"/>
          <a:ext cx="905083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905083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304134" y="1391701"/>
        <a:ext cx="45254" cy="45254"/>
      </dsp:txXfrm>
    </dsp:sp>
    <dsp:sp modelId="{B3479F43-A328-4C40-B04C-D688A4E62E53}">
      <dsp:nvSpPr>
        <dsp:cNvPr id="0" name=""/>
        <dsp:cNvSpPr/>
      </dsp:nvSpPr>
      <dsp:spPr>
        <a:xfrm>
          <a:off x="4754167" y="1146572"/>
          <a:ext cx="733531" cy="238070"/>
        </a:xfrm>
        <a:prstGeom prst="roundRect">
          <a:avLst>
            <a:gd name="adj" fmla="val 10000"/>
          </a:avLst>
        </a:prstGeom>
        <a:solidFill>
          <a:srgbClr val="948A54"/>
        </a:solidFill>
        <a:ln>
          <a:solidFill>
            <a:srgbClr val="948A5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err="1" smtClean="0"/>
            <a:t>create_connection.py</a:t>
          </a:r>
          <a:endParaRPr lang="en-US" sz="500" kern="1200" dirty="0"/>
        </a:p>
      </dsp:txBody>
      <dsp:txXfrm>
        <a:off x="4761140" y="1153545"/>
        <a:ext cx="719585" cy="224124"/>
      </dsp:txXfrm>
    </dsp:sp>
    <dsp:sp modelId="{0F5BC6F0-7C00-BF48-A7CD-D23BA3EB15C8}">
      <dsp:nvSpPr>
        <dsp:cNvPr id="0" name=""/>
        <dsp:cNvSpPr/>
      </dsp:nvSpPr>
      <dsp:spPr>
        <a:xfrm rot="18018">
          <a:off x="3899349" y="1561288"/>
          <a:ext cx="854824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854824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305390" y="1543918"/>
        <a:ext cx="42741" cy="42741"/>
      </dsp:txXfrm>
    </dsp:sp>
    <dsp:sp modelId="{F0B5F2B9-8CAD-A941-B12F-741953C85610}">
      <dsp:nvSpPr>
        <dsp:cNvPr id="0" name=""/>
        <dsp:cNvSpPr/>
      </dsp:nvSpPr>
      <dsp:spPr>
        <a:xfrm>
          <a:off x="4754167" y="1448494"/>
          <a:ext cx="733531" cy="238070"/>
        </a:xfrm>
        <a:prstGeom prst="roundRect">
          <a:avLst>
            <a:gd name="adj" fmla="val 10000"/>
          </a:avLst>
        </a:prstGeom>
        <a:solidFill>
          <a:srgbClr val="948A54"/>
        </a:solidFill>
        <a:ln>
          <a:solidFill>
            <a:srgbClr val="948A5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err="1" smtClean="0"/>
            <a:t>create_db.py</a:t>
          </a:r>
          <a:endParaRPr lang="en-US" sz="500" kern="1200" dirty="0"/>
        </a:p>
      </dsp:txBody>
      <dsp:txXfrm>
        <a:off x="4761140" y="1455467"/>
        <a:ext cx="719585" cy="224124"/>
      </dsp:txXfrm>
    </dsp:sp>
    <dsp:sp modelId="{4681177D-8C0A-BC49-8F4D-F8DBDDC04B62}">
      <dsp:nvSpPr>
        <dsp:cNvPr id="0" name=""/>
        <dsp:cNvSpPr/>
      </dsp:nvSpPr>
      <dsp:spPr>
        <a:xfrm rot="1130239">
          <a:off x="3874847" y="1706789"/>
          <a:ext cx="915136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915136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309537" y="1687911"/>
        <a:ext cx="45756" cy="45756"/>
      </dsp:txXfrm>
    </dsp:sp>
    <dsp:sp modelId="{27D56D17-B673-764B-A28E-35FF2A5D9376}">
      <dsp:nvSpPr>
        <dsp:cNvPr id="0" name=""/>
        <dsp:cNvSpPr/>
      </dsp:nvSpPr>
      <dsp:spPr>
        <a:xfrm>
          <a:off x="4765476" y="1739495"/>
          <a:ext cx="733531" cy="238070"/>
        </a:xfrm>
        <a:prstGeom prst="roundRect">
          <a:avLst>
            <a:gd name="adj" fmla="val 10000"/>
          </a:avLst>
        </a:prstGeom>
        <a:solidFill>
          <a:srgbClr val="948A54"/>
        </a:solidFill>
        <a:ln>
          <a:solidFill>
            <a:srgbClr val="948A5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err="1" smtClean="0"/>
            <a:t>create_tb.py</a:t>
          </a:r>
          <a:endParaRPr lang="en-US" sz="500" kern="1200" dirty="0"/>
        </a:p>
      </dsp:txBody>
      <dsp:txXfrm>
        <a:off x="4772449" y="1746468"/>
        <a:ext cx="719585" cy="224124"/>
      </dsp:txXfrm>
    </dsp:sp>
    <dsp:sp modelId="{4E31FBE3-8097-404C-ABB7-5F53CC94353A}">
      <dsp:nvSpPr>
        <dsp:cNvPr id="0" name=""/>
        <dsp:cNvSpPr/>
      </dsp:nvSpPr>
      <dsp:spPr>
        <a:xfrm rot="2076270">
          <a:off x="3806276" y="1857847"/>
          <a:ext cx="1052278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052278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306108" y="1835541"/>
        <a:ext cx="52613" cy="52613"/>
      </dsp:txXfrm>
    </dsp:sp>
    <dsp:sp modelId="{D50673D3-A5DB-BC45-994D-417259BF8ED4}">
      <dsp:nvSpPr>
        <dsp:cNvPr id="0" name=""/>
        <dsp:cNvSpPr/>
      </dsp:nvSpPr>
      <dsp:spPr>
        <a:xfrm>
          <a:off x="4765476" y="2041611"/>
          <a:ext cx="733531" cy="238070"/>
        </a:xfrm>
        <a:prstGeom prst="roundRect">
          <a:avLst>
            <a:gd name="adj" fmla="val 10000"/>
          </a:avLst>
        </a:prstGeom>
        <a:solidFill>
          <a:srgbClr val="948A54"/>
        </a:solidFill>
        <a:ln>
          <a:solidFill>
            <a:srgbClr val="948A5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mysql_query.py</a:t>
          </a:r>
          <a:endParaRPr lang="en-US" sz="500" kern="1200" dirty="0"/>
        </a:p>
      </dsp:txBody>
      <dsp:txXfrm>
        <a:off x="4772449" y="2048584"/>
        <a:ext cx="719585" cy="224124"/>
      </dsp:txXfrm>
    </dsp:sp>
    <dsp:sp modelId="{11777130-F1D3-404A-956C-8771EDAF1D11}">
      <dsp:nvSpPr>
        <dsp:cNvPr id="0" name=""/>
        <dsp:cNvSpPr/>
      </dsp:nvSpPr>
      <dsp:spPr>
        <a:xfrm rot="3381507">
          <a:off x="1228044" y="1712671"/>
          <a:ext cx="2917798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2917798" y="400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2613998" y="1643726"/>
        <a:ext cx="145889" cy="145889"/>
      </dsp:txXfrm>
    </dsp:sp>
    <dsp:sp modelId="{5BA76E2C-CC7B-1844-A55F-1F44AE46F1E0}">
      <dsp:nvSpPr>
        <dsp:cNvPr id="0" name=""/>
        <dsp:cNvSpPr/>
      </dsp:nvSpPr>
      <dsp:spPr>
        <a:xfrm>
          <a:off x="3495167" y="2830187"/>
          <a:ext cx="404187" cy="202093"/>
        </a:xfrm>
        <a:prstGeom prst="roundRect">
          <a:avLst>
            <a:gd name="adj" fmla="val 10000"/>
          </a:avLst>
        </a:prstGeom>
        <a:solidFill>
          <a:srgbClr val="E46C0A"/>
        </a:solidFill>
        <a:ln>
          <a:solidFill>
            <a:srgbClr val="E46C0A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pydm</a:t>
          </a:r>
          <a:endParaRPr lang="en-US" sz="1200" kern="1200" dirty="0"/>
        </a:p>
      </dsp:txBody>
      <dsp:txXfrm>
        <a:off x="3501086" y="2836106"/>
        <a:ext cx="392349" cy="190255"/>
      </dsp:txXfrm>
    </dsp:sp>
    <dsp:sp modelId="{9FE6F69F-7EDE-B043-A93F-B00738D91BB3}">
      <dsp:nvSpPr>
        <dsp:cNvPr id="0" name=""/>
        <dsp:cNvSpPr/>
      </dsp:nvSpPr>
      <dsp:spPr>
        <a:xfrm rot="20358692">
          <a:off x="3861005" y="2717130"/>
          <a:ext cx="1189424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189424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25981" y="2691395"/>
        <a:ext cx="59471" cy="59471"/>
      </dsp:txXfrm>
    </dsp:sp>
    <dsp:sp modelId="{89508B9F-9577-B846-B3B2-C5E8857E24EA}">
      <dsp:nvSpPr>
        <dsp:cNvPr id="0" name=""/>
        <dsp:cNvSpPr/>
      </dsp:nvSpPr>
      <dsp:spPr>
        <a:xfrm>
          <a:off x="5012079" y="2409980"/>
          <a:ext cx="404187" cy="202093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__</a:t>
          </a:r>
          <a:r>
            <a:rPr lang="en-US" sz="500" kern="1200" dirty="0" err="1" smtClean="0"/>
            <a:t>init</a:t>
          </a:r>
          <a:r>
            <a:rPr lang="en-US" sz="500" kern="1200" dirty="0" smtClean="0"/>
            <a:t>__.py</a:t>
          </a:r>
          <a:endParaRPr lang="en-US" sz="500" kern="1200" dirty="0"/>
        </a:p>
      </dsp:txBody>
      <dsp:txXfrm>
        <a:off x="5017998" y="2415899"/>
        <a:ext cx="392349" cy="190255"/>
      </dsp:txXfrm>
    </dsp:sp>
    <dsp:sp modelId="{2B657348-756A-0844-98DE-57552F6E18C2}">
      <dsp:nvSpPr>
        <dsp:cNvPr id="0" name=""/>
        <dsp:cNvSpPr/>
      </dsp:nvSpPr>
      <dsp:spPr>
        <a:xfrm rot="21026064">
          <a:off x="3891440" y="2832642"/>
          <a:ext cx="1138439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138439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32199" y="2808182"/>
        <a:ext cx="56921" cy="56921"/>
      </dsp:txXfrm>
    </dsp:sp>
    <dsp:sp modelId="{B6C27733-CC1C-CF4F-8F81-5B4F9F20E7EE}">
      <dsp:nvSpPr>
        <dsp:cNvPr id="0" name=""/>
        <dsp:cNvSpPr/>
      </dsp:nvSpPr>
      <dsp:spPr>
        <a:xfrm>
          <a:off x="5021965" y="2641005"/>
          <a:ext cx="404187" cy="202093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file2db.py</a:t>
          </a:r>
          <a:endParaRPr lang="en-US" sz="500" kern="1200" dirty="0"/>
        </a:p>
      </dsp:txBody>
      <dsp:txXfrm>
        <a:off x="5027884" y="2646924"/>
        <a:ext cx="392349" cy="190255"/>
      </dsp:txXfrm>
    </dsp:sp>
    <dsp:sp modelId="{0D0AD48A-4A18-6D4E-AF2D-1F59B18CBEA7}">
      <dsp:nvSpPr>
        <dsp:cNvPr id="0" name=""/>
        <dsp:cNvSpPr/>
      </dsp:nvSpPr>
      <dsp:spPr>
        <a:xfrm rot="158015">
          <a:off x="3898761" y="2953052"/>
          <a:ext cx="1123797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123797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32565" y="2928958"/>
        <a:ext cx="56189" cy="56189"/>
      </dsp:txXfrm>
    </dsp:sp>
    <dsp:sp modelId="{50AA6269-EF03-034E-B124-44D5B0B4C1FB}">
      <dsp:nvSpPr>
        <dsp:cNvPr id="0" name=""/>
        <dsp:cNvSpPr/>
      </dsp:nvSpPr>
      <dsp:spPr>
        <a:xfrm>
          <a:off x="5021965" y="2881824"/>
          <a:ext cx="404187" cy="202093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db2file.py</a:t>
          </a:r>
          <a:endParaRPr lang="en-US" sz="500" kern="1200" dirty="0"/>
        </a:p>
      </dsp:txBody>
      <dsp:txXfrm>
        <a:off x="5027884" y="2887743"/>
        <a:ext cx="392349" cy="190255"/>
      </dsp:txXfrm>
    </dsp:sp>
    <dsp:sp modelId="{2394F0C7-D6A1-6348-B20C-5FC4B4C4DA45}">
      <dsp:nvSpPr>
        <dsp:cNvPr id="0" name=""/>
        <dsp:cNvSpPr/>
      </dsp:nvSpPr>
      <dsp:spPr>
        <a:xfrm rot="865007">
          <a:off x="3881104" y="3071527"/>
          <a:ext cx="1159110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159110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31682" y="3046550"/>
        <a:ext cx="57955" cy="57955"/>
      </dsp:txXfrm>
    </dsp:sp>
    <dsp:sp modelId="{B7F9AB8D-A4EB-8A4A-ACA8-E8DCCD5DED98}">
      <dsp:nvSpPr>
        <dsp:cNvPr id="0" name=""/>
        <dsp:cNvSpPr/>
      </dsp:nvSpPr>
      <dsp:spPr>
        <a:xfrm>
          <a:off x="5021965" y="3118775"/>
          <a:ext cx="404187" cy="202093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db2viz.py</a:t>
          </a:r>
          <a:endParaRPr lang="en-US" sz="500" kern="1200" dirty="0"/>
        </a:p>
      </dsp:txBody>
      <dsp:txXfrm>
        <a:off x="5027884" y="3124694"/>
        <a:ext cx="392349" cy="190255"/>
      </dsp:txXfrm>
    </dsp:sp>
    <dsp:sp modelId="{58D7AAED-5204-EF48-87B7-09690DCE6353}">
      <dsp:nvSpPr>
        <dsp:cNvPr id="0" name=""/>
        <dsp:cNvSpPr/>
      </dsp:nvSpPr>
      <dsp:spPr>
        <a:xfrm rot="1495882">
          <a:off x="3841704" y="3188018"/>
          <a:ext cx="1237318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237318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29430" y="3161086"/>
        <a:ext cx="61865" cy="61865"/>
      </dsp:txXfrm>
    </dsp:sp>
    <dsp:sp modelId="{739B24DA-5B7E-294E-BAE4-5917CF39AA19}">
      <dsp:nvSpPr>
        <dsp:cNvPr id="0" name=""/>
        <dsp:cNvSpPr/>
      </dsp:nvSpPr>
      <dsp:spPr>
        <a:xfrm>
          <a:off x="5021371" y="3351757"/>
          <a:ext cx="404187" cy="202093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viz2db.py</a:t>
          </a:r>
          <a:endParaRPr lang="en-US" sz="500" kern="1200" dirty="0"/>
        </a:p>
      </dsp:txBody>
      <dsp:txXfrm>
        <a:off x="5027290" y="3357676"/>
        <a:ext cx="392349" cy="190255"/>
      </dsp:txXfrm>
    </dsp:sp>
    <dsp:sp modelId="{D209481E-53EC-2645-AF46-3FB0D48FE5BE}">
      <dsp:nvSpPr>
        <dsp:cNvPr id="0" name=""/>
        <dsp:cNvSpPr/>
      </dsp:nvSpPr>
      <dsp:spPr>
        <a:xfrm rot="2031847">
          <a:off x="3784683" y="3303905"/>
          <a:ext cx="1351954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351954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26861" y="3274107"/>
        <a:ext cx="67597" cy="67597"/>
      </dsp:txXfrm>
    </dsp:sp>
    <dsp:sp modelId="{98BA1EC7-4191-5241-A232-73A670DCDB78}">
      <dsp:nvSpPr>
        <dsp:cNvPr id="0" name=""/>
        <dsp:cNvSpPr/>
      </dsp:nvSpPr>
      <dsp:spPr>
        <a:xfrm>
          <a:off x="5021965" y="3583530"/>
          <a:ext cx="404187" cy="202093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db2algo.py</a:t>
          </a:r>
          <a:endParaRPr lang="en-US" sz="500" kern="1200" dirty="0"/>
        </a:p>
      </dsp:txBody>
      <dsp:txXfrm>
        <a:off x="5027884" y="3589449"/>
        <a:ext cx="392349" cy="190255"/>
      </dsp:txXfrm>
    </dsp:sp>
    <dsp:sp modelId="{BA07A211-5947-F440-B773-AC92D072E08F}">
      <dsp:nvSpPr>
        <dsp:cNvPr id="0" name=""/>
        <dsp:cNvSpPr/>
      </dsp:nvSpPr>
      <dsp:spPr>
        <a:xfrm rot="3858011">
          <a:off x="823200" y="2177487"/>
          <a:ext cx="3727485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3727485" y="400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2593756" y="2088300"/>
        <a:ext cx="186374" cy="186374"/>
      </dsp:txXfrm>
    </dsp:sp>
    <dsp:sp modelId="{2248B3C9-C019-8043-B996-06A9D9BD4F3F}">
      <dsp:nvSpPr>
        <dsp:cNvPr id="0" name=""/>
        <dsp:cNvSpPr/>
      </dsp:nvSpPr>
      <dsp:spPr>
        <a:xfrm>
          <a:off x="3495167" y="3759819"/>
          <a:ext cx="404187" cy="20209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solidFill>
            <a:schemeClr val="accent6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pydp</a:t>
          </a:r>
          <a:endParaRPr lang="en-US" sz="900" kern="1200" dirty="0"/>
        </a:p>
      </dsp:txBody>
      <dsp:txXfrm>
        <a:off x="3501086" y="3765738"/>
        <a:ext cx="392349" cy="190255"/>
      </dsp:txXfrm>
    </dsp:sp>
    <dsp:sp modelId="{0C017E93-C8D4-894C-9293-F23A5F0C76C6}">
      <dsp:nvSpPr>
        <dsp:cNvPr id="0" name=""/>
        <dsp:cNvSpPr/>
      </dsp:nvSpPr>
      <dsp:spPr>
        <a:xfrm rot="320981">
          <a:off x="3896851" y="3910451"/>
          <a:ext cx="1149500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149500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42864" y="3885714"/>
        <a:ext cx="57475" cy="57475"/>
      </dsp:txXfrm>
    </dsp:sp>
    <dsp:sp modelId="{C970833D-E74D-9B4F-AD37-5C5B4C62DF2D}">
      <dsp:nvSpPr>
        <dsp:cNvPr id="0" name=""/>
        <dsp:cNvSpPr/>
      </dsp:nvSpPr>
      <dsp:spPr>
        <a:xfrm>
          <a:off x="5043848" y="3866991"/>
          <a:ext cx="404187" cy="202093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>
          <a:solidFill>
            <a:schemeClr val="bg1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__</a:t>
          </a:r>
          <a:r>
            <a:rPr lang="en-US" sz="500" kern="1200" dirty="0" err="1" smtClean="0"/>
            <a:t>init</a:t>
          </a:r>
          <a:r>
            <a:rPr lang="en-US" sz="500" kern="1200" dirty="0" smtClean="0"/>
            <a:t>__.py</a:t>
          </a:r>
          <a:endParaRPr lang="en-US" sz="500" kern="1200" dirty="0"/>
        </a:p>
      </dsp:txBody>
      <dsp:txXfrm>
        <a:off x="5049767" y="3872910"/>
        <a:ext cx="392349" cy="190255"/>
      </dsp:txXfrm>
    </dsp:sp>
    <dsp:sp modelId="{90716305-AAF6-B344-B1EB-C32F7F963F26}">
      <dsp:nvSpPr>
        <dsp:cNvPr id="0" name=""/>
        <dsp:cNvSpPr/>
      </dsp:nvSpPr>
      <dsp:spPr>
        <a:xfrm rot="1040424">
          <a:off x="3872108" y="4035545"/>
          <a:ext cx="1199003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199003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41634" y="4009571"/>
        <a:ext cx="59950" cy="59950"/>
      </dsp:txXfrm>
    </dsp:sp>
    <dsp:sp modelId="{FD63F76A-FC6B-1B46-B7D2-9797C0F5B9C5}">
      <dsp:nvSpPr>
        <dsp:cNvPr id="0" name=""/>
        <dsp:cNvSpPr/>
      </dsp:nvSpPr>
      <dsp:spPr>
        <a:xfrm>
          <a:off x="5043864" y="4117179"/>
          <a:ext cx="404187" cy="202093"/>
        </a:xfrm>
        <a:prstGeom prst="roundRect">
          <a:avLst>
            <a:gd name="adj" fmla="val 10000"/>
          </a:avLst>
        </a:prstGeom>
        <a:solidFill>
          <a:srgbClr val="7F7F7F"/>
        </a:solidFill>
        <a:ln>
          <a:solidFill>
            <a:srgbClr val="7F7F7F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err="1" smtClean="0"/>
            <a:t>algorithm.py</a:t>
          </a:r>
          <a:endParaRPr lang="en-US" sz="500" kern="1200" dirty="0"/>
        </a:p>
      </dsp:txBody>
      <dsp:txXfrm>
        <a:off x="5049783" y="4123098"/>
        <a:ext cx="392349" cy="190255"/>
      </dsp:txXfrm>
    </dsp:sp>
    <dsp:sp modelId="{25B14FA1-C121-2842-97E5-66BA22655D53}">
      <dsp:nvSpPr>
        <dsp:cNvPr id="0" name=""/>
        <dsp:cNvSpPr/>
      </dsp:nvSpPr>
      <dsp:spPr>
        <a:xfrm rot="4025003">
          <a:off x="611334" y="2409894"/>
          <a:ext cx="4151217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4151217" y="400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2583163" y="2310115"/>
        <a:ext cx="207560" cy="207560"/>
      </dsp:txXfrm>
    </dsp:sp>
    <dsp:sp modelId="{B0517E9B-FB2B-7545-9F75-627493C9B8A1}">
      <dsp:nvSpPr>
        <dsp:cNvPr id="0" name=""/>
        <dsp:cNvSpPr/>
      </dsp:nvSpPr>
      <dsp:spPr>
        <a:xfrm>
          <a:off x="3495167" y="4224634"/>
          <a:ext cx="404187" cy="202093"/>
        </a:xfrm>
        <a:prstGeom prst="roundRect">
          <a:avLst>
            <a:gd name="adj" fmla="val 10000"/>
          </a:avLst>
        </a:prstGeom>
        <a:solidFill>
          <a:srgbClr val="E46C0A"/>
        </a:solidFill>
        <a:ln>
          <a:solidFill>
            <a:srgbClr val="E46C0A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pyviz</a:t>
          </a:r>
          <a:endParaRPr lang="en-US" sz="900" kern="1200" dirty="0"/>
        </a:p>
      </dsp:txBody>
      <dsp:txXfrm>
        <a:off x="3501086" y="4230553"/>
        <a:ext cx="392349" cy="190255"/>
      </dsp:txXfrm>
    </dsp:sp>
    <dsp:sp modelId="{16ACB768-A727-C341-8243-2AF0B16E37AF}">
      <dsp:nvSpPr>
        <dsp:cNvPr id="0" name=""/>
        <dsp:cNvSpPr/>
      </dsp:nvSpPr>
      <dsp:spPr>
        <a:xfrm rot="20291795">
          <a:off x="3885974" y="4252210"/>
          <a:ext cx="374078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374078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063662" y="4246859"/>
        <a:ext cx="18703" cy="18703"/>
      </dsp:txXfrm>
    </dsp:sp>
    <dsp:sp modelId="{77189543-DCE6-F548-8D37-949440A4716D}">
      <dsp:nvSpPr>
        <dsp:cNvPr id="0" name=""/>
        <dsp:cNvSpPr/>
      </dsp:nvSpPr>
      <dsp:spPr>
        <a:xfrm>
          <a:off x="4246673" y="4085693"/>
          <a:ext cx="404187" cy="202093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>
          <a:solidFill>
            <a:schemeClr val="accent1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__</a:t>
          </a:r>
          <a:r>
            <a:rPr lang="en-US" sz="500" kern="1200" dirty="0" err="1" smtClean="0"/>
            <a:t>init</a:t>
          </a:r>
          <a:r>
            <a:rPr lang="en-US" sz="500" kern="1200" dirty="0" smtClean="0"/>
            <a:t>__py</a:t>
          </a:r>
          <a:endParaRPr lang="en-US" sz="500" kern="1200" dirty="0"/>
        </a:p>
      </dsp:txBody>
      <dsp:txXfrm>
        <a:off x="4252592" y="4091612"/>
        <a:ext cx="392349" cy="190255"/>
      </dsp:txXfrm>
    </dsp:sp>
    <dsp:sp modelId="{845B3F8B-F0F7-E24F-AB0E-8184CAEFC153}">
      <dsp:nvSpPr>
        <dsp:cNvPr id="0" name=""/>
        <dsp:cNvSpPr/>
      </dsp:nvSpPr>
      <dsp:spPr>
        <a:xfrm rot="1061861">
          <a:off x="3890456" y="4378836"/>
          <a:ext cx="376027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376027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069070" y="4373436"/>
        <a:ext cx="18801" cy="18801"/>
      </dsp:txXfrm>
    </dsp:sp>
    <dsp:sp modelId="{FB7B8D62-22CA-AE40-894E-D9D59F16431F}">
      <dsp:nvSpPr>
        <dsp:cNvPr id="0" name=""/>
        <dsp:cNvSpPr/>
      </dsp:nvSpPr>
      <dsp:spPr>
        <a:xfrm>
          <a:off x="4257586" y="4338945"/>
          <a:ext cx="404187" cy="202093"/>
        </a:xfrm>
        <a:prstGeom prst="roundRect">
          <a:avLst>
            <a:gd name="adj" fmla="val 10000"/>
          </a:avLst>
        </a:prstGeom>
        <a:solidFill>
          <a:srgbClr val="376092"/>
        </a:solidFill>
        <a:ln>
          <a:solidFill>
            <a:srgbClr val="37609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err="1" smtClean="0"/>
            <a:t>bar.py</a:t>
          </a:r>
          <a:endParaRPr lang="en-US" sz="500" kern="1200" dirty="0"/>
        </a:p>
      </dsp:txBody>
      <dsp:txXfrm>
        <a:off x="4263505" y="4344864"/>
        <a:ext cx="392349" cy="1902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370F74-A498-3C4A-8D35-8B7842ADFDE1}">
      <dsp:nvSpPr>
        <dsp:cNvPr id="0" name=""/>
        <dsp:cNvSpPr/>
      </dsp:nvSpPr>
      <dsp:spPr>
        <a:xfrm>
          <a:off x="900" y="1272214"/>
          <a:ext cx="756269" cy="306315"/>
        </a:xfrm>
        <a:prstGeom prst="roundRect">
          <a:avLst>
            <a:gd name="adj" fmla="val 10000"/>
          </a:avLst>
        </a:prstGeom>
        <a:solidFill>
          <a:srgbClr val="008000"/>
        </a:solidFill>
        <a:ln>
          <a:solidFill>
            <a:srgbClr val="008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tests</a:t>
          </a:r>
          <a:endParaRPr lang="en-US" sz="1000" kern="1200" dirty="0"/>
        </a:p>
      </dsp:txBody>
      <dsp:txXfrm>
        <a:off x="9872" y="1281186"/>
        <a:ext cx="738325" cy="288371"/>
      </dsp:txXfrm>
    </dsp:sp>
    <dsp:sp modelId="{E3D94574-A42E-9545-B127-5D436EC08080}">
      <dsp:nvSpPr>
        <dsp:cNvPr id="0" name=""/>
        <dsp:cNvSpPr/>
      </dsp:nvSpPr>
      <dsp:spPr>
        <a:xfrm rot="17694667">
          <a:off x="473805" y="965563"/>
          <a:ext cx="979163" cy="31552"/>
        </a:xfrm>
        <a:custGeom>
          <a:avLst/>
          <a:gdLst/>
          <a:ahLst/>
          <a:cxnLst/>
          <a:rect l="0" t="0" r="0" b="0"/>
          <a:pathLst>
            <a:path>
              <a:moveTo>
                <a:pt x="0" y="15776"/>
              </a:moveTo>
              <a:lnTo>
                <a:pt x="979163" y="1577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38908" y="956861"/>
        <a:ext cx="48958" cy="48958"/>
      </dsp:txXfrm>
    </dsp:sp>
    <dsp:sp modelId="{B7432C81-CCD8-F24B-96C4-D206A93E84B1}">
      <dsp:nvSpPr>
        <dsp:cNvPr id="0" name=""/>
        <dsp:cNvSpPr/>
      </dsp:nvSpPr>
      <dsp:spPr>
        <a:xfrm>
          <a:off x="1169604" y="428230"/>
          <a:ext cx="999431" cy="218155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>
          <a:solidFill>
            <a:schemeClr val="bg1">
              <a:lumMod val="6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__</a:t>
          </a:r>
          <a:r>
            <a:rPr lang="en-US" sz="1000" kern="1200" dirty="0" err="1" smtClean="0"/>
            <a:t>init</a:t>
          </a:r>
          <a:r>
            <a:rPr lang="en-US" sz="1000" kern="1200" dirty="0" smtClean="0"/>
            <a:t>__.py</a:t>
          </a:r>
          <a:endParaRPr lang="en-US" sz="1000" kern="1200" dirty="0"/>
        </a:p>
      </dsp:txBody>
      <dsp:txXfrm>
        <a:off x="1175994" y="434620"/>
        <a:ext cx="986651" cy="205375"/>
      </dsp:txXfrm>
    </dsp:sp>
    <dsp:sp modelId="{E9C65B6A-B43A-A542-9D41-2D5C324501AA}">
      <dsp:nvSpPr>
        <dsp:cNvPr id="0" name=""/>
        <dsp:cNvSpPr/>
      </dsp:nvSpPr>
      <dsp:spPr>
        <a:xfrm rot="18233927">
          <a:off x="598661" y="1112120"/>
          <a:ext cx="716788" cy="31552"/>
        </a:xfrm>
        <a:custGeom>
          <a:avLst/>
          <a:gdLst/>
          <a:ahLst/>
          <a:cxnLst/>
          <a:rect l="0" t="0" r="0" b="0"/>
          <a:pathLst>
            <a:path>
              <a:moveTo>
                <a:pt x="0" y="15776"/>
              </a:moveTo>
              <a:lnTo>
                <a:pt x="716788" y="1577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39136" y="1109977"/>
        <a:ext cx="35839" cy="35839"/>
      </dsp:txXfrm>
    </dsp:sp>
    <dsp:sp modelId="{044EF10E-5E21-5C42-BA68-406EDE661B2F}">
      <dsp:nvSpPr>
        <dsp:cNvPr id="0" name=""/>
        <dsp:cNvSpPr/>
      </dsp:nvSpPr>
      <dsp:spPr>
        <a:xfrm>
          <a:off x="1156942" y="721343"/>
          <a:ext cx="999431" cy="218155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>
          <a:solidFill>
            <a:schemeClr val="bg2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test_pydb.py</a:t>
          </a:r>
          <a:endParaRPr lang="en-US" sz="1000" kern="1200" dirty="0"/>
        </a:p>
      </dsp:txBody>
      <dsp:txXfrm>
        <a:off x="1163332" y="727733"/>
        <a:ext cx="986651" cy="205375"/>
      </dsp:txXfrm>
    </dsp:sp>
    <dsp:sp modelId="{DDCCCB86-7E40-A944-88E7-2C32C1495711}">
      <dsp:nvSpPr>
        <dsp:cNvPr id="0" name=""/>
        <dsp:cNvSpPr/>
      </dsp:nvSpPr>
      <dsp:spPr>
        <a:xfrm rot="19376777">
          <a:off x="706594" y="1258677"/>
          <a:ext cx="500923" cy="31552"/>
        </a:xfrm>
        <a:custGeom>
          <a:avLst/>
          <a:gdLst/>
          <a:ahLst/>
          <a:cxnLst/>
          <a:rect l="0" t="0" r="0" b="0"/>
          <a:pathLst>
            <a:path>
              <a:moveTo>
                <a:pt x="0" y="15776"/>
              </a:moveTo>
              <a:lnTo>
                <a:pt x="500923" y="1577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44532" y="1261930"/>
        <a:ext cx="25046" cy="25046"/>
      </dsp:txXfrm>
    </dsp:sp>
    <dsp:sp modelId="{93D302D0-137D-4541-91E5-E681E7F33C64}">
      <dsp:nvSpPr>
        <dsp:cNvPr id="0" name=""/>
        <dsp:cNvSpPr/>
      </dsp:nvSpPr>
      <dsp:spPr>
        <a:xfrm>
          <a:off x="1156942" y="1014456"/>
          <a:ext cx="999431" cy="218155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test_pydm.py</a:t>
          </a:r>
          <a:endParaRPr lang="en-US" sz="1000" kern="1200" dirty="0"/>
        </a:p>
      </dsp:txBody>
      <dsp:txXfrm>
        <a:off x="1163332" y="1020846"/>
        <a:ext cx="986651" cy="205375"/>
      </dsp:txXfrm>
    </dsp:sp>
    <dsp:sp modelId="{1F28E2C7-08F7-EE48-B857-EB035015EBC4}">
      <dsp:nvSpPr>
        <dsp:cNvPr id="0" name=""/>
        <dsp:cNvSpPr/>
      </dsp:nvSpPr>
      <dsp:spPr>
        <a:xfrm rot="21524983">
          <a:off x="757122" y="1405233"/>
          <a:ext cx="399867" cy="31552"/>
        </a:xfrm>
        <a:custGeom>
          <a:avLst/>
          <a:gdLst/>
          <a:ahLst/>
          <a:cxnLst/>
          <a:rect l="0" t="0" r="0" b="0"/>
          <a:pathLst>
            <a:path>
              <a:moveTo>
                <a:pt x="0" y="15776"/>
              </a:moveTo>
              <a:lnTo>
                <a:pt x="399867" y="1577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47059" y="1411013"/>
        <a:ext cx="19993" cy="19993"/>
      </dsp:txXfrm>
    </dsp:sp>
    <dsp:sp modelId="{902CD641-764A-C14E-A4EE-8A98BA851629}">
      <dsp:nvSpPr>
        <dsp:cNvPr id="0" name=""/>
        <dsp:cNvSpPr/>
      </dsp:nvSpPr>
      <dsp:spPr>
        <a:xfrm>
          <a:off x="1156942" y="1307569"/>
          <a:ext cx="999431" cy="21815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>
          <a:solidFill>
            <a:schemeClr val="bg1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/>
            <a:t>test_pydp.py</a:t>
          </a:r>
          <a:endParaRPr lang="en-US" sz="800" kern="1200" dirty="0"/>
        </a:p>
      </dsp:txBody>
      <dsp:txXfrm>
        <a:off x="1163332" y="1313959"/>
        <a:ext cx="986651" cy="205375"/>
      </dsp:txXfrm>
    </dsp:sp>
    <dsp:sp modelId="{E4A1BB27-83E3-8F4F-A54C-1917A39A4A48}">
      <dsp:nvSpPr>
        <dsp:cNvPr id="0" name=""/>
        <dsp:cNvSpPr/>
      </dsp:nvSpPr>
      <dsp:spPr>
        <a:xfrm rot="2125626">
          <a:off x="711752" y="1551790"/>
          <a:ext cx="490606" cy="31552"/>
        </a:xfrm>
        <a:custGeom>
          <a:avLst/>
          <a:gdLst/>
          <a:ahLst/>
          <a:cxnLst/>
          <a:rect l="0" t="0" r="0" b="0"/>
          <a:pathLst>
            <a:path>
              <a:moveTo>
                <a:pt x="0" y="15776"/>
              </a:moveTo>
              <a:lnTo>
                <a:pt x="490606" y="1577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44790" y="1555301"/>
        <a:ext cx="24530" cy="24530"/>
      </dsp:txXfrm>
    </dsp:sp>
    <dsp:sp modelId="{376091EC-17CC-C94E-B582-ECD7C646396F}">
      <dsp:nvSpPr>
        <dsp:cNvPr id="0" name=""/>
        <dsp:cNvSpPr/>
      </dsp:nvSpPr>
      <dsp:spPr>
        <a:xfrm>
          <a:off x="1156942" y="1600682"/>
          <a:ext cx="999431" cy="218155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/>
            <a:t>test_search.py</a:t>
          </a:r>
          <a:endParaRPr lang="en-US" sz="800" kern="1200" dirty="0"/>
        </a:p>
      </dsp:txBody>
      <dsp:txXfrm>
        <a:off x="1163332" y="1607072"/>
        <a:ext cx="986651" cy="205375"/>
      </dsp:txXfrm>
    </dsp:sp>
    <dsp:sp modelId="{C9051B27-BE2A-644D-9AE5-E96C73755522}">
      <dsp:nvSpPr>
        <dsp:cNvPr id="0" name=""/>
        <dsp:cNvSpPr/>
      </dsp:nvSpPr>
      <dsp:spPr>
        <a:xfrm rot="3330528">
          <a:off x="604074" y="1700528"/>
          <a:ext cx="705962" cy="31552"/>
        </a:xfrm>
        <a:custGeom>
          <a:avLst/>
          <a:gdLst/>
          <a:ahLst/>
          <a:cxnLst/>
          <a:rect l="0" t="0" r="0" b="0"/>
          <a:pathLst>
            <a:path>
              <a:moveTo>
                <a:pt x="0" y="15776"/>
              </a:moveTo>
              <a:lnTo>
                <a:pt x="705962" y="1577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39406" y="1698655"/>
        <a:ext cx="35298" cy="35298"/>
      </dsp:txXfrm>
    </dsp:sp>
    <dsp:sp modelId="{A18E83E9-7F22-2D42-B0EA-AD6385ED4E5C}">
      <dsp:nvSpPr>
        <dsp:cNvPr id="0" name=""/>
        <dsp:cNvSpPr/>
      </dsp:nvSpPr>
      <dsp:spPr>
        <a:xfrm>
          <a:off x="1156942" y="1893795"/>
          <a:ext cx="999431" cy="226880"/>
        </a:xfrm>
        <a:prstGeom prst="roundRect">
          <a:avLst>
            <a:gd name="adj" fmla="val 10000"/>
          </a:avLst>
        </a:prstGeom>
        <a:solidFill>
          <a:srgbClr val="77933C"/>
        </a:solidFill>
        <a:ln>
          <a:solidFill>
            <a:srgbClr val="77933C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/>
            <a:t>test_sort.py</a:t>
          </a:r>
          <a:endParaRPr lang="en-US" sz="800" kern="1200" dirty="0"/>
        </a:p>
      </dsp:txBody>
      <dsp:txXfrm>
        <a:off x="1163587" y="1900440"/>
        <a:ext cx="986141" cy="213590"/>
      </dsp:txXfrm>
    </dsp:sp>
    <dsp:sp modelId="{44D6C1B9-6E1B-424C-88E1-EDD544AE5FFF}">
      <dsp:nvSpPr>
        <dsp:cNvPr id="0" name=""/>
        <dsp:cNvSpPr/>
      </dsp:nvSpPr>
      <dsp:spPr>
        <a:xfrm rot="3939527">
          <a:off x="472095" y="1851447"/>
          <a:ext cx="969921" cy="31552"/>
        </a:xfrm>
        <a:custGeom>
          <a:avLst/>
          <a:gdLst/>
          <a:ahLst/>
          <a:cxnLst/>
          <a:rect l="0" t="0" r="0" b="0"/>
          <a:pathLst>
            <a:path>
              <a:moveTo>
                <a:pt x="0" y="15776"/>
              </a:moveTo>
              <a:lnTo>
                <a:pt x="969921" y="1577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32807" y="1842975"/>
        <a:ext cx="48496" cy="48496"/>
      </dsp:txXfrm>
    </dsp:sp>
    <dsp:sp modelId="{630AA451-C19F-C34A-93FF-417B0608F413}">
      <dsp:nvSpPr>
        <dsp:cNvPr id="0" name=""/>
        <dsp:cNvSpPr/>
      </dsp:nvSpPr>
      <dsp:spPr>
        <a:xfrm>
          <a:off x="1156942" y="2195634"/>
          <a:ext cx="1094986" cy="22688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solidFill>
            <a:schemeClr val="accent5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/>
            <a:t>test_mysql_query.py</a:t>
          </a:r>
          <a:endParaRPr lang="en-US" sz="800" kern="1200" dirty="0"/>
        </a:p>
      </dsp:txBody>
      <dsp:txXfrm>
        <a:off x="1163587" y="2202279"/>
        <a:ext cx="1081696" cy="2135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12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3988" y="0"/>
            <a:ext cx="303212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3212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3988" y="8818563"/>
            <a:ext cx="303212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6A8F5-DF58-B24E-BF64-362E9324BB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7523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2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123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29C01563-3CBD-4FDD-B528-A0F400A38EF0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 algn="r"/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47779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75" y="696913"/>
            <a:ext cx="55689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29C01563-3CBD-4FDD-B528-A0F400A38EF0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 algn="r"/>
              <a:t>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33527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75" y="696913"/>
            <a:ext cx="55689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29C01563-3CBD-4FDD-B528-A0F400A38EF0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 algn="r"/>
              <a:t>18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774826"/>
            <a:ext cx="9144000" cy="1643201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774826"/>
            <a:ext cx="9144000" cy="16432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78642"/>
            <a:ext cx="6400800" cy="92035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24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11/15/20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56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4876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4876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11/15/20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716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109745" y="1034817"/>
            <a:ext cx="8920592" cy="405408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" name="PlaceHolder 1"/>
          <p:cNvSpPr>
            <a:spLocks noGrp="1"/>
          </p:cNvSpPr>
          <p:nvPr>
            <p:ph type="title" idx="10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45000"/>
            <a:ext cx="4015800" cy="38439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245000"/>
            <a:ext cx="4015800" cy="38439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" name="PlaceHolder 1"/>
          <p:cNvSpPr>
            <a:spLocks noGrp="1"/>
          </p:cNvSpPr>
          <p:nvPr>
            <p:ph type="title" idx="10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2450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57200" y="32529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4240" y="1245000"/>
            <a:ext cx="4015800" cy="38439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 idx="10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2450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2450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3252900"/>
            <a:ext cx="822924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 idx="10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45000"/>
            <a:ext cx="822924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3252900"/>
            <a:ext cx="822924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" name="PlaceHolder 1"/>
          <p:cNvSpPr>
            <a:spLocks noGrp="1"/>
          </p:cNvSpPr>
          <p:nvPr>
            <p:ph type="title" idx="10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450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2450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674240" y="32529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2529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" name="PlaceHolder 1"/>
          <p:cNvSpPr>
            <a:spLocks noGrp="1"/>
          </p:cNvSpPr>
          <p:nvPr>
            <p:ph type="title" idx="10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11/15/20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4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188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525"/>
            <a:ext cx="7772400" cy="1249363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11/15/20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6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81852"/>
            <a:ext cx="4038600" cy="402354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81852"/>
            <a:ext cx="4038600" cy="402354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11/15/20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14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525"/>
            <a:ext cx="4040188" cy="5334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927"/>
            <a:ext cx="4040188" cy="32924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279525"/>
            <a:ext cx="4041775" cy="5334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812927"/>
            <a:ext cx="4041775" cy="32924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11/15/20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505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11/15/20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066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11/15/20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22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27013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013"/>
            <a:ext cx="5111750" cy="48783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195388"/>
            <a:ext cx="3008313" cy="39100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11/15/20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2"/>
            <a:ext cx="5486400" cy="4730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1175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3577"/>
            <a:ext cx="5486400" cy="6699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11/15/20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802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8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6173"/>
            <a:ext cx="8229600" cy="4039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F2956-BBF5-9D45-8E79-203ACFAE66A8}" type="datetimeFigureOut">
              <a:rPr lang="en-US" smtClean="0"/>
              <a:pPr/>
              <a:t>11/15/20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836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64" r:id="rId13"/>
    <p:sldLayoutId id="2147483665" r:id="rId14"/>
    <p:sldLayoutId id="2147483666" r:id="rId15"/>
    <p:sldLayoutId id="2147483668" r:id="rId16"/>
    <p:sldLayoutId id="2147483670" r:id="rId17"/>
    <p:sldLayoutId id="2147483671" r:id="rId18"/>
    <p:sldLayoutId id="2147483672" r:id="rId1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gritiG/data-middleware/blob/master/datamidware/pydm/mysql2csv.py" TargetMode="External"/><Relationship Id="rId4" Type="http://schemas.openxmlformats.org/officeDocument/2006/relationships/hyperlink" Target="https://github.com/JagritiG/data-middleware/blob/master/datamidware/pydm/db2viz.py" TargetMode="External"/><Relationship Id="rId5" Type="http://schemas.openxmlformats.org/officeDocument/2006/relationships/slide" Target="slide16.xml"/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github.com/JagritiG/data-middleware/blob/master/datamidware/pydm/csv2mysql.py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2" Type="http://schemas.openxmlformats.org/officeDocument/2006/relationships/slide" Target="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2" Type="http://schemas.openxmlformats.org/officeDocument/2006/relationships/slide" Target="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" Target="slide9.xml"/><Relationship Id="rId3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2" Type="http://schemas.openxmlformats.org/officeDocument/2006/relationships/slide" Target="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2" Type="http://schemas.openxmlformats.org/officeDocument/2006/relationships/slide" Target="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github.com/JagritiG/PPT/blob/main/sql_v1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state-of-data-science-2020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s://www.anaconda.com/state-of-data-science-2020?utm_medium=press&amp;utm_source=anaconda&amp;utm_campaign=sods-2020&amp;utm_content=repor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JagritiG/data-middleware" TargetMode="Externa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diagramData" Target="../diagrams/data3.xml"/><Relationship Id="rId8" Type="http://schemas.openxmlformats.org/officeDocument/2006/relationships/diagramLayout" Target="../diagrams/layout3.xml"/><Relationship Id="rId9" Type="http://schemas.openxmlformats.org/officeDocument/2006/relationships/diagramQuickStyle" Target="../diagrams/quickStyle3.xml"/><Relationship Id="rId10" Type="http://schemas.openxmlformats.org/officeDocument/2006/relationships/diagramColors" Target="../diagrams/colors3.xml"/><Relationship Id="rId11" Type="http://schemas.microsoft.com/office/2007/relationships/diagramDrawing" Target="../diagrams/drawing3.xml"/><Relationship Id="rId1" Type="http://schemas.openxmlformats.org/officeDocument/2006/relationships/slideLayout" Target="../slideLayouts/slideLayout13.xml"/><Relationship Id="rId2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4" Type="http://schemas.openxmlformats.org/officeDocument/2006/relationships/hyperlink" Target="https://github.com/JagritiG/data-middleware/blob/master/datamidware/pydm/db2file.py" TargetMode="External"/><Relationship Id="rId5" Type="http://schemas.openxmlformats.org/officeDocument/2006/relationships/slide" Target="slide14.xml"/><Relationship Id="rId6" Type="http://schemas.openxmlformats.org/officeDocument/2006/relationships/hyperlink" Target="https://github.com/JagritiG/data-middleware/blob/master/datamidware/pydm/create_mysql_db.py" TargetMode="External"/><Relationship Id="rId7" Type="http://schemas.openxmlformats.org/officeDocument/2006/relationships/hyperlink" Target="https://github.com/JagritiG/data-middleware/blob/master/datamidware/pydm/mysql_query.py" TargetMode="External"/><Relationship Id="rId8" Type="http://schemas.openxmlformats.org/officeDocument/2006/relationships/slide" Target="slide15.xml"/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github.com/JagritiG/data-middleware/blob/master/datamidware/pydm/file2db.p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/>
              <a:t>DataMidWare</a:t>
            </a:r>
            <a:r>
              <a:rPr lang="en-US" sz="4000" dirty="0" smtClean="0"/>
              <a:t> </a:t>
            </a:r>
            <a:br>
              <a:rPr lang="en-US" sz="4000" dirty="0" smtClean="0"/>
            </a:br>
            <a:r>
              <a:rPr lang="en-US" sz="2400" dirty="0" smtClean="0"/>
              <a:t>A Data-Oriented Middleware &amp; Application Integration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3083008" y="4876175"/>
            <a:ext cx="281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Jagriti Goswami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408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Code Implementation</a:t>
            </a:r>
            <a:endParaRPr lang="en-US" sz="2800" dirty="0">
              <a:solidFill>
                <a:srgbClr val="00000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407353"/>
              </p:ext>
            </p:extLst>
          </p:nvPr>
        </p:nvGraphicFramePr>
        <p:xfrm>
          <a:off x="140543" y="1061943"/>
          <a:ext cx="8833095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742"/>
                <a:gridCol w="1621568"/>
                <a:gridCol w="3005004"/>
                <a:gridCol w="1474153"/>
                <a:gridCol w="1160628"/>
              </a:tblGrid>
              <a:tr h="4331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API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Description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Parameters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Imports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400" baseline="0" dirty="0" smtClean="0"/>
                        <a:t>statement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Example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400" dirty="0" smtClean="0"/>
                        <a:t>Link</a:t>
                      </a:r>
                      <a:endParaRPr lang="en-US" sz="1400" dirty="0"/>
                    </a:p>
                  </a:txBody>
                  <a:tcPr/>
                </a:tc>
              </a:tr>
              <a:tr h="760299">
                <a:tc>
                  <a:txBody>
                    <a:bodyPr/>
                    <a:lstStyle/>
                    <a:p>
                      <a:r>
                        <a:rPr lang="en-US" sz="1000" b="1" i="1" dirty="0" smtClean="0">
                          <a:hlinkClick r:id="rId2"/>
                        </a:rPr>
                        <a:t>csv2mysql.csv2mysql</a:t>
                      </a:r>
                      <a:r>
                        <a:rPr lang="en-US" sz="1000" dirty="0" smtClean="0"/>
                        <a:t>(host, user, password, filename, db_name, tb_name)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Imports csv file into mysql database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host</a:t>
                      </a:r>
                      <a:r>
                        <a:rPr lang="en-US" sz="1000" dirty="0" smtClean="0"/>
                        <a:t>: host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user</a:t>
                      </a:r>
                      <a:r>
                        <a:rPr lang="en-US" sz="1000" dirty="0" smtClean="0"/>
                        <a:t>: user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password</a:t>
                      </a:r>
                      <a:r>
                        <a:rPr lang="en-US" sz="1000" dirty="0" smtClean="0"/>
                        <a:t>: password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filename</a:t>
                      </a:r>
                      <a:r>
                        <a:rPr lang="en-US" sz="1000" dirty="0" smtClean="0"/>
                        <a:t>: filename to send to database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db_name</a:t>
                      </a:r>
                      <a:r>
                        <a:rPr lang="en-US" sz="1000" dirty="0" smtClean="0"/>
                        <a:t>: name of the database -- if database already exists, import data in the existing database, if not exists, create new database and import data.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tb_name</a:t>
                      </a:r>
                      <a:r>
                        <a:rPr lang="en-US" sz="1000" dirty="0" smtClean="0"/>
                        <a:t>: name of the table - if table already exists, add data in the existing table, if not exists, create new table and import data.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from datamidware.pydm import csv2mysql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60299">
                <a:tc>
                  <a:txBody>
                    <a:bodyPr/>
                    <a:lstStyle/>
                    <a:p>
                      <a:r>
                        <a:rPr lang="en-US" sz="1000" b="1" i="1" dirty="0" smtClean="0">
                          <a:hlinkClick r:id="rId3"/>
                        </a:rPr>
                        <a:t>mysql2csv.mysql2csv</a:t>
                      </a:r>
                      <a:r>
                        <a:rPr lang="en-US" sz="1000" dirty="0" smtClean="0"/>
                        <a:t>(host, user, password, file_path, db_name, tb_name)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Exports csv file from mysql database table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host</a:t>
                      </a:r>
                      <a:r>
                        <a:rPr lang="en-US" sz="1000" dirty="0" smtClean="0"/>
                        <a:t>: host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user</a:t>
                      </a:r>
                      <a:r>
                        <a:rPr lang="en-US" sz="1000" dirty="0" smtClean="0"/>
                        <a:t>: user name</a:t>
                      </a:r>
                      <a:br>
                        <a:rPr lang="en-US" sz="1000" dirty="0" smtClean="0"/>
                      </a:br>
                      <a:r>
                        <a:rPr lang="en-US" sz="1000" dirty="0" smtClean="0"/>
                        <a:t>password: password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file_path</a:t>
                      </a:r>
                      <a:r>
                        <a:rPr lang="en-US" sz="1000" dirty="0" smtClean="0"/>
                        <a:t>: file path to save csv file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db_name</a:t>
                      </a:r>
                      <a:r>
                        <a:rPr lang="en-US" sz="1000" dirty="0" smtClean="0"/>
                        <a:t>: name of the database from where data will be exported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tb_name</a:t>
                      </a:r>
                      <a:r>
                        <a:rPr lang="en-US" sz="1000" dirty="0" smtClean="0"/>
                        <a:t>: name of the table from where data will be exported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from datamidware.pydm import mysql2csv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60299">
                <a:tc>
                  <a:txBody>
                    <a:bodyPr/>
                    <a:lstStyle/>
                    <a:p>
                      <a:r>
                        <a:rPr lang="en-US" sz="1000" b="1" i="1" dirty="0" smtClean="0">
                          <a:hlinkClick r:id="rId4"/>
                        </a:rPr>
                        <a:t>db2viz.db2viz</a:t>
                      </a:r>
                      <a:r>
                        <a:rPr lang="en-US" sz="1000" dirty="0" smtClean="0"/>
                        <a:t>(host, user, password, db_name, tb_name, kind=</a:t>
                      </a:r>
                      <a:r>
                        <a:rPr lang="en-US" sz="10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r>
                        <a:rPr lang="en-US" sz="1000" dirty="0" smtClean="0"/>
                        <a:t>, x=</a:t>
                      </a:r>
                      <a:r>
                        <a:rPr lang="en-US" sz="10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r>
                        <a:rPr lang="en-US" sz="1000" dirty="0" smtClean="0"/>
                        <a:t>, y=</a:t>
                      </a:r>
                      <a:r>
                        <a:rPr lang="en-US" sz="10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r>
                        <a:rPr lang="en-US" sz="1000" dirty="0" smtClean="0"/>
                        <a:t>, </a:t>
                      </a:r>
                      <a:r>
                        <a:rPr lang="mr-IN" sz="10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r>
                        <a:rPr lang="en-US" sz="1000" dirty="0" smtClean="0"/>
                        <a:t>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Visualize the </a:t>
                      </a:r>
                      <a:r>
                        <a:rPr lang="en-US" sz="100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Database 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table data</a:t>
                      </a:r>
                      <a:endParaRPr lang="en-US" sz="1000" i="0" dirty="0" smtClean="0"/>
                    </a:p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host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host name,</a:t>
                      </a:r>
                      <a:r>
                        <a:rPr lang="en-US" sz="100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user name</a:t>
                      </a:r>
                      <a:b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password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password,</a:t>
                      </a:r>
                      <a:r>
                        <a:rPr lang="en-US" sz="100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db_name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database name</a:t>
                      </a:r>
                      <a:b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tb_name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table name</a:t>
                      </a:r>
                      <a:r>
                        <a:rPr lang="en-US" sz="100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1000" b="1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kind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plot kind (bar, horizontal bar, hist,..),</a:t>
                      </a:r>
                      <a:r>
                        <a:rPr lang="en-US" sz="1000" b="1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file_path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file path to save figure </a:t>
                      </a:r>
                    </a:p>
                    <a:p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x data; list or array-like,</a:t>
                      </a:r>
                      <a:r>
                        <a:rPr lang="en-US" sz="100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y data; list or array-like </a:t>
                      </a: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title of the figure,</a:t>
                      </a:r>
                      <a:r>
                        <a:rPr lang="en-US" sz="100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labe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l: x-label, y-label</a:t>
                      </a:r>
                      <a:endParaRPr lang="en-US" sz="10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from datamidware.pydm import db2viz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hlinkClick r:id="rId5" action="ppaction://hlinksldjump"/>
                        </a:rPr>
                        <a:t>Example</a:t>
                      </a:r>
                      <a:endParaRPr lang="en-US" sz="10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7038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Testing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66173"/>
            <a:ext cx="8229600" cy="4376684"/>
          </a:xfrm>
        </p:spPr>
        <p:txBody>
          <a:bodyPr>
            <a:normAutofit fontScale="70000" lnSpcReduction="2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To </a:t>
            </a:r>
            <a:r>
              <a:rPr lang="en-US" sz="1800" dirty="0"/>
              <a:t>test all the modules, run </a:t>
            </a:r>
            <a:r>
              <a:rPr lang="en-US" sz="1800" dirty="0" smtClean="0"/>
              <a:t>all the above unittest </a:t>
            </a:r>
            <a:r>
              <a:rPr lang="en-US" sz="1800" dirty="0"/>
              <a:t>command</a:t>
            </a:r>
            <a:br>
              <a:rPr lang="en-US" sz="1800" dirty="0"/>
            </a:br>
            <a:r>
              <a:rPr lang="en-US" sz="1800" dirty="0"/>
              <a:t>from the top-level </a:t>
            </a:r>
            <a:r>
              <a:rPr lang="en-US" sz="1800" dirty="0" smtClean="0"/>
              <a:t>directory</a:t>
            </a:r>
          </a:p>
          <a:p>
            <a:r>
              <a:rPr lang="en-US" sz="1800" dirty="0"/>
              <a:t>To successfully run the test, config.ini file </a:t>
            </a:r>
            <a:r>
              <a:rPr lang="en-US" sz="1800" dirty="0" smtClean="0"/>
              <a:t>is required</a:t>
            </a:r>
          </a:p>
          <a:p>
            <a:r>
              <a:rPr lang="en-US" sz="1800" dirty="0" smtClean="0"/>
              <a:t>To write confitg.ini file go to /settings</a:t>
            </a:r>
          </a:p>
          <a:p>
            <a:r>
              <a:rPr lang="en-US" sz="1800" dirty="0" smtClean="0"/>
              <a:t>update </a:t>
            </a:r>
            <a:r>
              <a:rPr lang="en-US" sz="1800" dirty="0"/>
              <a:t>write_config.py with database connection credentials, for e.g.,</a:t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(for </a:t>
            </a:r>
            <a:r>
              <a:rPr lang="en-US" sz="1800" dirty="0" smtClean="0"/>
              <a:t>MySQL </a:t>
            </a:r>
            <a:r>
              <a:rPr lang="en-US" sz="1800" dirty="0"/>
              <a:t>database connection)</a:t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     config_object["MYSQL"] = {</a:t>
            </a:r>
            <a:br>
              <a:rPr lang="en-US" sz="1800" dirty="0"/>
            </a:br>
            <a:r>
              <a:rPr lang="en-US" sz="1800" dirty="0"/>
              <a:t>        "host": "hostname",</a:t>
            </a:r>
            <a:br>
              <a:rPr lang="en-US" sz="1800" dirty="0"/>
            </a:br>
            <a:r>
              <a:rPr lang="en-US" sz="1800" dirty="0"/>
              <a:t>        "user": "username",</a:t>
            </a:r>
            <a:br>
              <a:rPr lang="en-US" sz="1800" dirty="0"/>
            </a:br>
            <a:r>
              <a:rPr lang="en-US" sz="1800" dirty="0"/>
              <a:t>        "password": "password"</a:t>
            </a:r>
            <a:br>
              <a:rPr lang="en-US" sz="1800" dirty="0"/>
            </a:br>
            <a:r>
              <a:rPr lang="en-US" sz="1800" dirty="0"/>
              <a:t>     }</a:t>
            </a:r>
            <a:br>
              <a:rPr lang="en-US" sz="1800" dirty="0"/>
            </a:br>
            <a:endParaRPr lang="en-US" sz="1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380604"/>
              </p:ext>
            </p:extLst>
          </p:nvPr>
        </p:nvGraphicFramePr>
        <p:xfrm>
          <a:off x="594130" y="1171385"/>
          <a:ext cx="7570407" cy="1484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553"/>
                <a:gridCol w="2455484"/>
                <a:gridCol w="2886892"/>
                <a:gridCol w="763478"/>
              </a:tblGrid>
              <a:tr h="25520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Modules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Description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Execution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400" baseline="0" dirty="0" smtClean="0"/>
                        <a:t>command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Remark</a:t>
                      </a:r>
                      <a:endParaRPr lang="en-US" sz="1400" dirty="0"/>
                    </a:p>
                  </a:txBody>
                  <a:tcPr/>
                </a:tc>
              </a:tr>
              <a:tr h="254864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test_pydm.py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Test module for </a:t>
                      </a:r>
                      <a:r>
                        <a:rPr lang="en-US" sz="1000" b="1" i="1" dirty="0" smtClean="0"/>
                        <a:t>pydm</a:t>
                      </a:r>
                      <a:r>
                        <a:rPr lang="en-US" sz="1000" dirty="0" smtClean="0"/>
                        <a:t> sub-package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python3 -m unittest tests/test_pydm.py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solidFill>
                            <a:srgbClr val="008000"/>
                          </a:solidFill>
                        </a:rPr>
                        <a:t>Pass</a:t>
                      </a:r>
                      <a:endParaRPr lang="en-US" sz="10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33831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test_mysql_query.py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Test module for </a:t>
                      </a:r>
                      <a:r>
                        <a:rPr lang="en-US" sz="1000" b="1" i="1" dirty="0" smtClean="0"/>
                        <a:t>mysql_query.py</a:t>
                      </a:r>
                      <a:r>
                        <a:rPr lang="en-US" sz="1000" baseline="0" dirty="0" smtClean="0"/>
                        <a:t> module</a:t>
                      </a:r>
                      <a:endParaRPr 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python3 -m unittest tests/test_mysql_query.py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solidFill>
                            <a:srgbClr val="008000"/>
                          </a:solidFill>
                        </a:rPr>
                        <a:t>Pass</a:t>
                      </a:r>
                      <a:endParaRPr lang="en-US" sz="10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5387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test_search.py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Test module for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en-US" sz="1000" b="1" i="1" baseline="0" dirty="0" smtClean="0"/>
                        <a:t>search.py</a:t>
                      </a:r>
                      <a:r>
                        <a:rPr lang="en-US" sz="1000" baseline="0" dirty="0" smtClean="0"/>
                        <a:t> module</a:t>
                      </a:r>
                      <a:endParaRPr 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python3 -m unittest tests/test_search.py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solidFill>
                            <a:srgbClr val="008000"/>
                          </a:solidFill>
                        </a:rPr>
                        <a:t>Pass</a:t>
                      </a:r>
                      <a:endParaRPr lang="en-US" sz="10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012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test_sort.py</a:t>
                      </a:r>
                    </a:p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Test module for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en-US" sz="1000" b="1" i="1" baseline="0" dirty="0" smtClean="0"/>
                        <a:t>sort.py</a:t>
                      </a:r>
                      <a:r>
                        <a:rPr lang="en-US" sz="1000" baseline="0" dirty="0" smtClean="0"/>
                        <a:t> module</a:t>
                      </a:r>
                      <a:endParaRPr 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python3 -m unittest tests/test_sort.py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solidFill>
                            <a:srgbClr val="008000"/>
                          </a:solidFill>
                        </a:rPr>
                        <a:t>Pass</a:t>
                      </a:r>
                      <a:endParaRPr lang="en-US" sz="10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1774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Deployment &amp; Execution</a:t>
            </a:r>
            <a:endParaRPr lang="en-US" sz="2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4347" y="1020817"/>
            <a:ext cx="8749948" cy="4388022"/>
          </a:xfrm>
        </p:spPr>
        <p:txBody>
          <a:bodyPr>
            <a:normAutofit/>
          </a:bodyPr>
          <a:lstStyle/>
          <a:p>
            <a:r>
              <a:rPr lang="en-US" sz="1400" dirty="0" smtClean="0"/>
              <a:t>Using the terminal or an Anaconda Prompt, create a new environment </a:t>
            </a:r>
            <a:r>
              <a:rPr lang="mr-IN" sz="1600" dirty="0" smtClean="0"/>
              <a:t>–</a:t>
            </a:r>
            <a:endParaRPr lang="en-US" sz="1600" dirty="0" smtClean="0"/>
          </a:p>
          <a:p>
            <a:r>
              <a:rPr lang="en-US" sz="1400" dirty="0" smtClean="0"/>
              <a:t>Activate new environment using - </a:t>
            </a:r>
          </a:p>
          <a:p>
            <a:r>
              <a:rPr lang="en-US" sz="1400" dirty="0" smtClean="0"/>
              <a:t>Install package using pip </a:t>
            </a:r>
            <a:r>
              <a:rPr lang="mr-IN" sz="1400" dirty="0" smtClean="0"/>
              <a:t>–</a:t>
            </a:r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 smtClean="0"/>
              <a:t>Install requirements.txt  using pip - 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5874251" y="1042971"/>
            <a:ext cx="2573780" cy="2377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conda create </a:t>
            </a:r>
            <a:r>
              <a:rPr lang="mr-IN" sz="1100" dirty="0" smtClean="0"/>
              <a:t>–</a:t>
            </a:r>
            <a:r>
              <a:rPr lang="en-US" sz="1100" dirty="0" smtClean="0"/>
              <a:t>n env_name python=3.7</a:t>
            </a:r>
            <a:endParaRPr lang="en-US" sz="1100" dirty="0"/>
          </a:p>
        </p:txBody>
      </p:sp>
      <p:sp>
        <p:nvSpPr>
          <p:cNvPr id="7" name="Rectangle 6"/>
          <p:cNvSpPr/>
          <p:nvPr/>
        </p:nvSpPr>
        <p:spPr>
          <a:xfrm>
            <a:off x="3108018" y="1348850"/>
            <a:ext cx="2108215" cy="237744"/>
          </a:xfrm>
          <a:prstGeom prst="rect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</a:t>
            </a:r>
            <a:r>
              <a:rPr lang="en-US" sz="1100" dirty="0" smtClean="0"/>
              <a:t>onda activate  env_name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2642454" y="1692466"/>
            <a:ext cx="3866498" cy="237744"/>
          </a:xfrm>
          <a:prstGeom prst="rect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sz="1100" dirty="0"/>
              <a:t>pip install -</a:t>
            </a:r>
            <a:r>
              <a:rPr lang="en-US" sz="1100" dirty="0" err="1"/>
              <a:t>i</a:t>
            </a:r>
            <a:r>
              <a:rPr lang="en-US" sz="1100" dirty="0"/>
              <a:t> https://test.pypi.org/simple/ datamidware==</a:t>
            </a:r>
            <a:r>
              <a:rPr lang="en-US" sz="1100" dirty="0" smtClean="0"/>
              <a:t>0.0.11</a:t>
            </a:r>
            <a:endParaRPr lang="en-US" sz="1100" dirty="0"/>
          </a:p>
        </p:txBody>
      </p:sp>
      <p:sp>
        <p:nvSpPr>
          <p:cNvPr id="9" name="Rectangle 8"/>
          <p:cNvSpPr/>
          <p:nvPr/>
        </p:nvSpPr>
        <p:spPr>
          <a:xfrm>
            <a:off x="3266451" y="2125193"/>
            <a:ext cx="2210594" cy="237744"/>
          </a:xfrm>
          <a:prstGeom prst="rect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sz="1100" dirty="0"/>
              <a:t>pip install </a:t>
            </a:r>
            <a:r>
              <a:rPr lang="mr-IN" sz="1100" dirty="0"/>
              <a:t>–</a:t>
            </a:r>
            <a:r>
              <a:rPr lang="en-US" sz="1100" dirty="0"/>
              <a:t>r </a:t>
            </a:r>
            <a:r>
              <a:rPr lang="en-US" sz="1100" dirty="0" smtClean="0"/>
              <a:t>requirements.txt</a:t>
            </a:r>
            <a:endParaRPr lang="en-US" sz="11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1928569" y="2472098"/>
            <a:ext cx="4853231" cy="2797948"/>
            <a:chOff x="1928569" y="2472098"/>
            <a:chExt cx="4853231" cy="2797948"/>
          </a:xfrm>
        </p:grpSpPr>
        <p:grpSp>
          <p:nvGrpSpPr>
            <p:cNvPr id="17" name="Group 16"/>
            <p:cNvGrpSpPr/>
            <p:nvPr/>
          </p:nvGrpSpPr>
          <p:grpSpPr>
            <a:xfrm>
              <a:off x="1928569" y="2472098"/>
              <a:ext cx="4853231" cy="2797948"/>
              <a:chOff x="1928569" y="2472098"/>
              <a:chExt cx="4853231" cy="2797948"/>
            </a:xfrm>
          </p:grpSpPr>
          <p:pic>
            <p:nvPicPr>
              <p:cNvPr id="11" name="Picture 10" descr="pkg_installation_3.png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450"/>
              <a:stretch/>
            </p:blipFill>
            <p:spPr>
              <a:xfrm>
                <a:off x="1928569" y="2472098"/>
                <a:ext cx="4853231" cy="2797948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>
              <a:xfrm>
                <a:off x="2665134" y="2517454"/>
                <a:ext cx="1825363" cy="36576"/>
              </a:xfrm>
              <a:prstGeom prst="rect">
                <a:avLst/>
              </a:prstGeom>
              <a:solidFill>
                <a:srgbClr val="A6A6A6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2772174" y="3406907"/>
                <a:ext cx="1638945" cy="45719"/>
              </a:xfrm>
              <a:prstGeom prst="rect">
                <a:avLst/>
              </a:prstGeom>
              <a:solidFill>
                <a:srgbClr val="A6A6A6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2760834" y="3611014"/>
                <a:ext cx="1650285" cy="45719"/>
              </a:xfrm>
              <a:prstGeom prst="rect">
                <a:avLst/>
              </a:prstGeom>
              <a:solidFill>
                <a:srgbClr val="A6A6A6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1928569" y="2472098"/>
              <a:ext cx="4777031" cy="23300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501839" y="3543338"/>
              <a:ext cx="1678266" cy="1583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8316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/>
          </p:nvPr>
        </p:nvSpPr>
        <p:spPr>
          <a:xfrm>
            <a:off x="109745" y="1034817"/>
            <a:ext cx="8920592" cy="4492272"/>
          </a:xfrm>
        </p:spPr>
        <p:txBody>
          <a:bodyPr>
            <a:normAutofit/>
          </a:bodyPr>
          <a:lstStyle/>
          <a:p>
            <a:r>
              <a:rPr lang="en-US" sz="1100" dirty="0" smtClean="0"/>
              <a:t>Execute </a:t>
            </a:r>
            <a:r>
              <a:rPr lang="en-US" sz="1100" b="1" i="1" dirty="0"/>
              <a:t>file2db.file2db</a:t>
            </a:r>
            <a:r>
              <a:rPr lang="en-US" sz="1100" dirty="0"/>
              <a:t>(host, user, password, filename, db_name, tb_name, file_type="file_type", db_type="db_type") </a:t>
            </a:r>
            <a:r>
              <a:rPr lang="en-US" sz="1100" dirty="0" smtClean="0"/>
              <a:t>to load csv file into MySQL DB</a:t>
            </a:r>
          </a:p>
          <a:p>
            <a:r>
              <a:rPr lang="en-US" sz="1100" dirty="0" smtClean="0"/>
              <a:t>Example data: titanic.csv</a:t>
            </a:r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solidFill>
                  <a:srgbClr val="000000"/>
                </a:solidFill>
              </a:rPr>
              <a:t>Example:</a:t>
            </a:r>
            <a:r>
              <a:rPr lang="en-US" sz="1800" b="1" i="1" dirty="0"/>
              <a:t>file2db.file2db</a:t>
            </a:r>
            <a:r>
              <a:rPr lang="en-US" sz="1800" dirty="0"/>
              <a:t>(host, user, password, filename, db_name, tb_name, file_type="file_type", db_type="db_type") 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86036" y="5250090"/>
            <a:ext cx="544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2" action="ppaction://hlinksldjump"/>
              </a:rPr>
              <a:t>Back</a:t>
            </a:r>
            <a:endParaRPr lang="en-US" sz="1200" dirty="0"/>
          </a:p>
        </p:txBody>
      </p:sp>
      <p:grpSp>
        <p:nvGrpSpPr>
          <p:cNvPr id="35" name="Group 34"/>
          <p:cNvGrpSpPr/>
          <p:nvPr/>
        </p:nvGrpSpPr>
        <p:grpSpPr>
          <a:xfrm>
            <a:off x="683534" y="1462074"/>
            <a:ext cx="7725845" cy="4065015"/>
            <a:chOff x="683534" y="1462074"/>
            <a:chExt cx="7725845" cy="4065015"/>
          </a:xfrm>
        </p:grpSpPr>
        <p:grpSp>
          <p:nvGrpSpPr>
            <p:cNvPr id="33" name="Group 32"/>
            <p:cNvGrpSpPr/>
            <p:nvPr/>
          </p:nvGrpSpPr>
          <p:grpSpPr>
            <a:xfrm>
              <a:off x="683534" y="1462074"/>
              <a:ext cx="7725845" cy="4065015"/>
              <a:chOff x="683534" y="1462074"/>
              <a:chExt cx="7725845" cy="4065015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683534" y="1462074"/>
                <a:ext cx="7725845" cy="4065015"/>
                <a:chOff x="1148474" y="1462074"/>
                <a:chExt cx="7725845" cy="4065015"/>
              </a:xfrm>
            </p:grpSpPr>
            <p:grpSp>
              <p:nvGrpSpPr>
                <p:cNvPr id="29" name="Group 28"/>
                <p:cNvGrpSpPr/>
                <p:nvPr/>
              </p:nvGrpSpPr>
              <p:grpSpPr>
                <a:xfrm>
                  <a:off x="1148474" y="1462074"/>
                  <a:ext cx="6142914" cy="4065015"/>
                  <a:chOff x="1148474" y="1462074"/>
                  <a:chExt cx="6142914" cy="4065015"/>
                </a:xfrm>
              </p:grpSpPr>
              <p:grpSp>
                <p:nvGrpSpPr>
                  <p:cNvPr id="22" name="Group 21"/>
                  <p:cNvGrpSpPr/>
                  <p:nvPr/>
                </p:nvGrpSpPr>
                <p:grpSpPr>
                  <a:xfrm>
                    <a:off x="1148474" y="1462074"/>
                    <a:ext cx="6142914" cy="4065015"/>
                    <a:chOff x="1148474" y="1462074"/>
                    <a:chExt cx="6142914" cy="4065015"/>
                  </a:xfrm>
                </p:grpSpPr>
                <p:pic>
                  <p:nvPicPr>
                    <p:cNvPr id="17" name="Picture 16" descr="execute_file2db_5.png"/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48474" y="1462074"/>
                      <a:ext cx="6142914" cy="4065015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19" name="Straight Connector 18"/>
                    <p:cNvCxnSpPr/>
                    <p:nvPr/>
                  </p:nvCxnSpPr>
                  <p:spPr>
                    <a:xfrm>
                      <a:off x="3231797" y="2449286"/>
                      <a:ext cx="725736" cy="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" name="Straight Connector 20"/>
                    <p:cNvCxnSpPr/>
                    <p:nvPr/>
                  </p:nvCxnSpPr>
                  <p:spPr>
                    <a:xfrm>
                      <a:off x="3231797" y="2959553"/>
                      <a:ext cx="419566" cy="0"/>
                    </a:xfrm>
                    <a:prstGeom prst="line">
                      <a:avLst/>
                    </a:prstGeom>
                    <a:ln>
                      <a:solidFill>
                        <a:srgbClr val="7F7F7F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4" name="Straight Connector 23"/>
                  <p:cNvCxnSpPr/>
                  <p:nvPr/>
                </p:nvCxnSpPr>
                <p:spPr>
                  <a:xfrm>
                    <a:off x="4104949" y="2369910"/>
                    <a:ext cx="430906" cy="0"/>
                  </a:xfrm>
                  <a:prstGeom prst="line">
                    <a:avLst/>
                  </a:prstGeom>
                  <a:ln>
                    <a:solidFill>
                      <a:srgbClr val="7F7F7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/>
                  <p:cNvCxnSpPr/>
                  <p:nvPr/>
                </p:nvCxnSpPr>
                <p:spPr>
                  <a:xfrm>
                    <a:off x="3537967" y="3095625"/>
                    <a:ext cx="997888" cy="0"/>
                  </a:xfrm>
                  <a:prstGeom prst="line">
                    <a:avLst/>
                  </a:prstGeom>
                  <a:ln>
                    <a:solidFill>
                      <a:srgbClr val="7F7F7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Connector 27"/>
                  <p:cNvCxnSpPr/>
                  <p:nvPr/>
                </p:nvCxnSpPr>
                <p:spPr>
                  <a:xfrm>
                    <a:off x="4093609" y="2460625"/>
                    <a:ext cx="430906" cy="0"/>
                  </a:xfrm>
                  <a:prstGeom prst="line">
                    <a:avLst/>
                  </a:prstGeom>
                  <a:ln>
                    <a:solidFill>
                      <a:srgbClr val="7F7F7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30" name="Picture 29" descr="execute_db2file_6.png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5819" r="13203"/>
                <a:stretch/>
              </p:blipFill>
              <p:spPr>
                <a:xfrm>
                  <a:off x="4524515" y="3525706"/>
                  <a:ext cx="4349804" cy="1763259"/>
                </a:xfrm>
                <a:prstGeom prst="rect">
                  <a:avLst/>
                </a:prstGeom>
              </p:spPr>
            </p:pic>
          </p:grpSp>
          <p:sp>
            <p:nvSpPr>
              <p:cNvPr id="32" name="Rectangle 31"/>
              <p:cNvSpPr/>
              <p:nvPr/>
            </p:nvSpPr>
            <p:spPr>
              <a:xfrm>
                <a:off x="2256588" y="3333750"/>
                <a:ext cx="3027683" cy="9071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Rectangle 33"/>
            <p:cNvSpPr/>
            <p:nvPr/>
          </p:nvSpPr>
          <p:spPr>
            <a:xfrm>
              <a:off x="717554" y="4603750"/>
              <a:ext cx="552486" cy="13607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0099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r>
              <a:rPr lang="en-US" sz="1100" dirty="0"/>
              <a:t>Execute </a:t>
            </a:r>
            <a:r>
              <a:rPr lang="en-US" sz="1100" b="1" i="1" dirty="0"/>
              <a:t>db2file.db2file</a:t>
            </a:r>
            <a:r>
              <a:rPr lang="en-US" sz="1100" dirty="0"/>
              <a:t>(host, user, password, file_path, db_name, tb_name, file_type="file_type", db_type="db_type”</a:t>
            </a:r>
            <a:r>
              <a:rPr lang="en-US" sz="1100" dirty="0" smtClean="0"/>
              <a:t>) to export </a:t>
            </a:r>
            <a:r>
              <a:rPr lang="en-US" sz="1100" dirty="0"/>
              <a:t>csv file </a:t>
            </a:r>
            <a:r>
              <a:rPr lang="en-US" sz="1100" dirty="0" smtClean="0"/>
              <a:t>from </a:t>
            </a:r>
            <a:r>
              <a:rPr lang="en-US" sz="1100" dirty="0"/>
              <a:t>MySQL </a:t>
            </a:r>
          </a:p>
          <a:p>
            <a:r>
              <a:rPr lang="en-US" sz="1100" dirty="0"/>
              <a:t>Example data: </a:t>
            </a:r>
            <a:r>
              <a:rPr lang="en-US" sz="1100" dirty="0" smtClean="0"/>
              <a:t>MySQL database name : titanic, table name = titanic</a:t>
            </a:r>
            <a:endParaRPr lang="en-US" sz="1100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Example:</a:t>
            </a:r>
            <a:r>
              <a:rPr lang="en-US" sz="1800" b="1" i="1" dirty="0"/>
              <a:t>db2file.db2file</a:t>
            </a:r>
            <a:r>
              <a:rPr lang="en-US" sz="1800" dirty="0"/>
              <a:t>(host, user, password, file_path, db_name, tb_name, file_type="file_type", db_type="</a:t>
            </a:r>
            <a:r>
              <a:rPr lang="en-US" sz="1800" dirty="0" smtClean="0"/>
              <a:t>db_type”)</a:t>
            </a:r>
            <a:endParaRPr 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8486036" y="5250090"/>
            <a:ext cx="544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2" action="ppaction://hlinksldjump"/>
              </a:rPr>
              <a:t>Back</a:t>
            </a:r>
            <a:endParaRPr lang="en-US" sz="1200" dirty="0"/>
          </a:p>
        </p:txBody>
      </p:sp>
      <p:sp>
        <p:nvSpPr>
          <p:cNvPr id="18" name="Rectangle 17"/>
          <p:cNvSpPr/>
          <p:nvPr/>
        </p:nvSpPr>
        <p:spPr>
          <a:xfrm>
            <a:off x="3379216" y="3370205"/>
            <a:ext cx="5556418" cy="1925241"/>
          </a:xfrm>
          <a:prstGeom prst="rect">
            <a:avLst/>
          </a:prstGeom>
          <a:noFill/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340193" y="1439634"/>
            <a:ext cx="8499007" cy="3855812"/>
            <a:chOff x="340193" y="1439634"/>
            <a:chExt cx="8499007" cy="3855812"/>
          </a:xfrm>
        </p:grpSpPr>
        <p:grpSp>
          <p:nvGrpSpPr>
            <p:cNvPr id="23" name="Group 22"/>
            <p:cNvGrpSpPr/>
            <p:nvPr/>
          </p:nvGrpSpPr>
          <p:grpSpPr>
            <a:xfrm>
              <a:off x="340193" y="1439634"/>
              <a:ext cx="8457600" cy="3855812"/>
              <a:chOff x="340193" y="1439634"/>
              <a:chExt cx="8457600" cy="3855812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340193" y="1439634"/>
                <a:ext cx="8457600" cy="3855812"/>
                <a:chOff x="204113" y="1394278"/>
                <a:chExt cx="8457600" cy="3855812"/>
              </a:xfrm>
            </p:grpSpPr>
            <p:grpSp>
              <p:nvGrpSpPr>
                <p:cNvPr id="12" name="Group 11"/>
                <p:cNvGrpSpPr/>
                <p:nvPr/>
              </p:nvGrpSpPr>
              <p:grpSpPr>
                <a:xfrm>
                  <a:off x="204113" y="1394278"/>
                  <a:ext cx="6554310" cy="3535878"/>
                  <a:chOff x="204113" y="1553024"/>
                  <a:chExt cx="6554310" cy="3535878"/>
                </a:xfrm>
              </p:grpSpPr>
              <p:pic>
                <p:nvPicPr>
                  <p:cNvPr id="7" name="Picture 6" descr="execute_db2file_7.png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4113" y="1553024"/>
                    <a:ext cx="6554310" cy="3535878"/>
                  </a:xfrm>
                  <a:prstGeom prst="rect">
                    <a:avLst/>
                  </a:prstGeom>
                </p:spPr>
              </p:pic>
              <p:cxnSp>
                <p:nvCxnSpPr>
                  <p:cNvPr id="9" name="Straight Connector 8"/>
                  <p:cNvCxnSpPr/>
                  <p:nvPr/>
                </p:nvCxnSpPr>
                <p:spPr>
                  <a:xfrm>
                    <a:off x="1156643" y="1644196"/>
                    <a:ext cx="2086493" cy="0"/>
                  </a:xfrm>
                  <a:prstGeom prst="line">
                    <a:avLst/>
                  </a:prstGeom>
                  <a:ln>
                    <a:solidFill>
                      <a:srgbClr val="7F7F7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Straight Connector 10"/>
                  <p:cNvCxnSpPr/>
                  <p:nvPr/>
                </p:nvCxnSpPr>
                <p:spPr>
                  <a:xfrm>
                    <a:off x="2041135" y="2721428"/>
                    <a:ext cx="1746304" cy="11340"/>
                  </a:xfrm>
                  <a:prstGeom prst="line">
                    <a:avLst/>
                  </a:prstGeom>
                  <a:ln>
                    <a:solidFill>
                      <a:srgbClr val="7F7F7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" name="Group 15"/>
                <p:cNvGrpSpPr/>
                <p:nvPr/>
              </p:nvGrpSpPr>
              <p:grpSpPr>
                <a:xfrm>
                  <a:off x="3243136" y="3324849"/>
                  <a:ext cx="5418577" cy="1925241"/>
                  <a:chOff x="3243136" y="3324849"/>
                  <a:chExt cx="5418577" cy="1925241"/>
                </a:xfrm>
              </p:grpSpPr>
              <p:pic>
                <p:nvPicPr>
                  <p:cNvPr id="13" name="Picture 12" descr="execute_db2file_9.png"/>
                  <p:cNvPicPr>
                    <a:picLocks noChangeAspect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4961"/>
                  <a:stretch/>
                </p:blipFill>
                <p:spPr>
                  <a:xfrm>
                    <a:off x="3243136" y="3324849"/>
                    <a:ext cx="5418577" cy="1925241"/>
                  </a:xfrm>
                  <a:prstGeom prst="rect">
                    <a:avLst/>
                  </a:prstGeom>
                </p:spPr>
              </p:pic>
              <p:cxnSp>
                <p:nvCxnSpPr>
                  <p:cNvPr id="15" name="Straight Connector 14"/>
                  <p:cNvCxnSpPr/>
                  <p:nvPr/>
                </p:nvCxnSpPr>
                <p:spPr>
                  <a:xfrm>
                    <a:off x="3946194" y="4975512"/>
                    <a:ext cx="1383436" cy="0"/>
                  </a:xfrm>
                  <a:prstGeom prst="line">
                    <a:avLst/>
                  </a:prstGeom>
                  <a:ln>
                    <a:solidFill>
                      <a:srgbClr val="7F7F7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9" name="Rectangle 18"/>
              <p:cNvSpPr/>
              <p:nvPr/>
            </p:nvSpPr>
            <p:spPr>
              <a:xfrm>
                <a:off x="340193" y="3038929"/>
                <a:ext cx="5624456" cy="1247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304063" y="2471964"/>
                <a:ext cx="771091" cy="4571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Rectangle 23"/>
            <p:cNvSpPr/>
            <p:nvPr/>
          </p:nvSpPr>
          <p:spPr>
            <a:xfrm>
              <a:off x="3379216" y="4952834"/>
              <a:ext cx="5459984" cy="2441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5855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/>
          </p:nvPr>
        </p:nvSpPr>
        <p:spPr/>
        <p:txBody>
          <a:bodyPr>
            <a:normAutofit/>
          </a:bodyPr>
          <a:lstStyle/>
          <a:p>
            <a:r>
              <a:rPr lang="en-US" sz="1100" dirty="0" smtClean="0"/>
              <a:t>Execute </a:t>
            </a:r>
            <a:r>
              <a:rPr lang="en-US" sz="1100" b="1" i="1" dirty="0"/>
              <a:t>mysql_query.MySQLDatabase.select</a:t>
            </a:r>
            <a:r>
              <a:rPr lang="en-US" sz="1100" dirty="0"/>
              <a:t>(tb_name, row_count="all”</a:t>
            </a:r>
            <a:r>
              <a:rPr lang="en-US" sz="1100" dirty="0" smtClean="0"/>
              <a:t>) to select all rows from MySQL table</a:t>
            </a:r>
            <a:endParaRPr lang="en-US" sz="1100" dirty="0"/>
          </a:p>
          <a:p>
            <a:r>
              <a:rPr lang="en-US" sz="1100" dirty="0"/>
              <a:t>Example data: MySQL database name : </a:t>
            </a:r>
            <a:r>
              <a:rPr lang="en-US" sz="1100" dirty="0" smtClean="0"/>
              <a:t>titanic, </a:t>
            </a:r>
            <a:r>
              <a:rPr lang="en-US" sz="1100" dirty="0"/>
              <a:t>table name = titanic</a:t>
            </a:r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Example: </a:t>
            </a:r>
            <a:r>
              <a:rPr lang="en-US" sz="1800" b="1" i="1" dirty="0"/>
              <a:t>mysql_query.MySQLDatabase.select</a:t>
            </a:r>
            <a:r>
              <a:rPr lang="en-US" sz="1800" dirty="0"/>
              <a:t>(tb_name, row_count="</a:t>
            </a:r>
            <a:r>
              <a:rPr lang="en-US" sz="1800" dirty="0" smtClean="0"/>
              <a:t>all”)</a:t>
            </a: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8486036" y="5250090"/>
            <a:ext cx="544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2" action="ppaction://hlinksldjump"/>
              </a:rPr>
              <a:t>Back</a:t>
            </a:r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956256" y="1497228"/>
            <a:ext cx="6563386" cy="4229100"/>
            <a:chOff x="956256" y="1497228"/>
            <a:chExt cx="6563386" cy="4229100"/>
          </a:xfrm>
        </p:grpSpPr>
        <p:pic>
          <p:nvPicPr>
            <p:cNvPr id="7" name="Picture 6" descr="sql_query_1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14" b="1"/>
            <a:stretch/>
          </p:blipFill>
          <p:spPr>
            <a:xfrm>
              <a:off x="956256" y="1497228"/>
              <a:ext cx="6563386" cy="42291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905058" y="1576601"/>
              <a:ext cx="2185475" cy="457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927738" y="2551339"/>
              <a:ext cx="737077" cy="45719"/>
            </a:xfrm>
            <a:prstGeom prst="rect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967596" y="2868840"/>
            <a:ext cx="4055864" cy="1360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14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/>
          </p:nvPr>
        </p:nvSpPr>
        <p:spPr/>
        <p:txBody>
          <a:bodyPr>
            <a:normAutofit/>
          </a:bodyPr>
          <a:lstStyle/>
          <a:p>
            <a:r>
              <a:rPr lang="en-US" sz="1100" dirty="0"/>
              <a:t>Execute </a:t>
            </a:r>
            <a:r>
              <a:rPr lang="en-US" sz="1100" b="1" i="1" dirty="0"/>
              <a:t>db2viz.db2viz</a:t>
            </a:r>
            <a:r>
              <a:rPr lang="en-US" sz="1100" dirty="0"/>
              <a:t>(host, user, password, db_name, tb_name, </a:t>
            </a:r>
            <a:r>
              <a:rPr lang="en-US" sz="1100" dirty="0" smtClean="0"/>
              <a:t>kind</a:t>
            </a:r>
            <a:r>
              <a:rPr lang="en-US" sz="1100" dirty="0"/>
              <a:t>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x=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y=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</a:t>
            </a:r>
            <a:r>
              <a:rPr lang="mr-IN" sz="1100" b="1" dirty="0">
                <a:solidFill>
                  <a:schemeClr val="dk1"/>
                </a:solidFill>
              </a:rPr>
              <a:t>…</a:t>
            </a:r>
            <a:r>
              <a:rPr lang="en-US" sz="1100" dirty="0" smtClean="0"/>
              <a:t>) </a:t>
            </a:r>
            <a:r>
              <a:rPr lang="en-US" sz="1100" dirty="0"/>
              <a:t>to </a:t>
            </a:r>
            <a:r>
              <a:rPr lang="en-US" sz="1100" dirty="0" smtClean="0"/>
              <a:t>plot bar chart to visualize movies </a:t>
            </a:r>
            <a:r>
              <a:rPr lang="en-US" sz="1100" dirty="0"/>
              <a:t>by popularity from tmdb_results table </a:t>
            </a:r>
            <a:r>
              <a:rPr lang="en-US" sz="1100" dirty="0" smtClean="0"/>
              <a:t>from MySQL database tmdb.</a:t>
            </a:r>
            <a:endParaRPr lang="en-US" sz="1100" dirty="0"/>
          </a:p>
          <a:p>
            <a:r>
              <a:rPr lang="en-US" sz="1100" dirty="0"/>
              <a:t>Example data: </a:t>
            </a:r>
            <a:r>
              <a:rPr lang="en-US" sz="1100" dirty="0" smtClean="0"/>
              <a:t>database </a:t>
            </a:r>
            <a:r>
              <a:rPr lang="en-US" sz="1100" dirty="0"/>
              <a:t>name </a:t>
            </a:r>
            <a:r>
              <a:rPr lang="en-US" sz="1100" dirty="0" smtClean="0"/>
              <a:t>- tmdb, </a:t>
            </a:r>
            <a:r>
              <a:rPr lang="en-US" sz="1100" dirty="0"/>
              <a:t>table name </a:t>
            </a:r>
            <a:r>
              <a:rPr lang="en-US" sz="1100" dirty="0" smtClean="0"/>
              <a:t>- tmdb_results</a:t>
            </a:r>
            <a:endParaRPr lang="en-US" sz="1100" dirty="0"/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Example: </a:t>
            </a:r>
            <a:r>
              <a:rPr lang="en-US" sz="1800" b="1" i="1" dirty="0" smtClean="0"/>
              <a:t>db2viz.db2viz</a:t>
            </a:r>
            <a:r>
              <a:rPr lang="en-US" sz="1800" dirty="0"/>
              <a:t>(host, user, password, db_name, tb_name,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kind</a:t>
            </a:r>
            <a:r>
              <a:rPr lang="en-US" sz="1800" dirty="0"/>
              <a:t>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/>
              <a:t>, x=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 smtClean="0"/>
              <a:t>, y</a:t>
            </a:r>
            <a:r>
              <a:rPr lang="en-US" sz="1800" dirty="0"/>
              <a:t>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/>
              <a:t>, </a:t>
            </a:r>
            <a:r>
              <a:rPr lang="mr-IN" sz="1800" b="1" dirty="0">
                <a:solidFill>
                  <a:schemeClr val="dk1"/>
                </a:solidFill>
              </a:rPr>
              <a:t>…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8486036" y="5250090"/>
            <a:ext cx="544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2" action="ppaction://hlinksldjump"/>
              </a:rPr>
              <a:t>Back</a:t>
            </a:r>
            <a:endParaRPr lang="en-US" sz="1200" dirty="0"/>
          </a:p>
        </p:txBody>
      </p:sp>
      <p:pic>
        <p:nvPicPr>
          <p:cNvPr id="21" name="Picture 20" descr="db2viz_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1" y="1976134"/>
            <a:ext cx="3436757" cy="213636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76201" y="1638300"/>
            <a:ext cx="6432752" cy="3082496"/>
            <a:chOff x="76201" y="1638300"/>
            <a:chExt cx="6432752" cy="3082496"/>
          </a:xfrm>
        </p:grpSpPr>
        <p:grpSp>
          <p:nvGrpSpPr>
            <p:cNvPr id="23" name="Group 22"/>
            <p:cNvGrpSpPr/>
            <p:nvPr/>
          </p:nvGrpSpPr>
          <p:grpSpPr>
            <a:xfrm>
              <a:off x="76201" y="1638300"/>
              <a:ext cx="6432752" cy="3082496"/>
              <a:chOff x="76201" y="1638300"/>
              <a:chExt cx="6432752" cy="3082496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76201" y="1638300"/>
                <a:ext cx="6432752" cy="3082496"/>
                <a:chOff x="76200" y="1638300"/>
                <a:chExt cx="7124471" cy="3082496"/>
              </a:xfrm>
            </p:grpSpPr>
            <p:grpSp>
              <p:nvGrpSpPr>
                <p:cNvPr id="17" name="Group 16"/>
                <p:cNvGrpSpPr/>
                <p:nvPr/>
              </p:nvGrpSpPr>
              <p:grpSpPr>
                <a:xfrm>
                  <a:off x="76200" y="1638300"/>
                  <a:ext cx="7124471" cy="3082496"/>
                  <a:chOff x="76200" y="1547588"/>
                  <a:chExt cx="7124471" cy="3082496"/>
                </a:xfrm>
              </p:grpSpPr>
              <p:grpSp>
                <p:nvGrpSpPr>
                  <p:cNvPr id="12" name="Group 11"/>
                  <p:cNvGrpSpPr/>
                  <p:nvPr/>
                </p:nvGrpSpPr>
                <p:grpSpPr>
                  <a:xfrm>
                    <a:off x="76200" y="1547588"/>
                    <a:ext cx="5991963" cy="1847397"/>
                    <a:chOff x="76200" y="1547588"/>
                    <a:chExt cx="5991963" cy="1847397"/>
                  </a:xfrm>
                </p:grpSpPr>
                <p:pic>
                  <p:nvPicPr>
                    <p:cNvPr id="6" name="Picture 5" descr="db2viz_5.png"/>
                    <p:cNvPicPr>
                      <a:picLocks noChangeAspect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12344" b="38702"/>
                    <a:stretch/>
                  </p:blipFill>
                  <p:spPr>
                    <a:xfrm>
                      <a:off x="76200" y="1547588"/>
                      <a:ext cx="5936904" cy="1847397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1" name="Rectangle 10"/>
                    <p:cNvSpPr/>
                    <p:nvPr/>
                  </p:nvSpPr>
                  <p:spPr>
                    <a:xfrm>
                      <a:off x="160594" y="2309589"/>
                      <a:ext cx="5907569" cy="533400"/>
                    </a:xfrm>
                    <a:prstGeom prst="rect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143765" y="3602228"/>
                    <a:ext cx="7056906" cy="1027856"/>
                    <a:chOff x="109745" y="3845595"/>
                    <a:chExt cx="7780883" cy="1027856"/>
                  </a:xfrm>
                </p:grpSpPr>
                <p:pic>
                  <p:nvPicPr>
                    <p:cNvPr id="13" name="Picture 12" descr="db2viz_4.png"/>
                    <p:cNvPicPr>
                      <a:picLocks noChangeAspect="1"/>
                    </p:cNvPicPr>
                    <p:nvPr/>
                  </p:nvPicPr>
                  <p:blipFill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78584"/>
                    <a:stretch/>
                  </p:blipFill>
                  <p:spPr>
                    <a:xfrm>
                      <a:off x="109745" y="3845595"/>
                      <a:ext cx="7780883" cy="102785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4" name="Rectangle 13"/>
                    <p:cNvSpPr/>
                    <p:nvPr/>
                  </p:nvSpPr>
                  <p:spPr>
                    <a:xfrm>
                      <a:off x="1258700" y="4036781"/>
                      <a:ext cx="691718" cy="68036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sp>
              <p:nvSpPr>
                <p:cNvPr id="19" name="Rectangle 18"/>
                <p:cNvSpPr/>
                <p:nvPr/>
              </p:nvSpPr>
              <p:spPr>
                <a:xfrm>
                  <a:off x="997888" y="2097768"/>
                  <a:ext cx="612340" cy="45719"/>
                </a:xfrm>
                <a:prstGeom prst="rect">
                  <a:avLst/>
                </a:prstGeom>
                <a:solidFill>
                  <a:srgbClr val="7F7F7F"/>
                </a:solidFill>
                <a:ln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" name="Rectangle 21"/>
              <p:cNvSpPr/>
              <p:nvPr/>
            </p:nvSpPr>
            <p:spPr>
              <a:xfrm>
                <a:off x="3617344" y="2755446"/>
                <a:ext cx="495869" cy="45719"/>
              </a:xfrm>
              <a:prstGeom prst="rect">
                <a:avLst/>
              </a:prstGeom>
              <a:solidFill>
                <a:srgbClr val="7F7F7F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Rectangle 23"/>
            <p:cNvSpPr/>
            <p:nvPr/>
          </p:nvSpPr>
          <p:spPr>
            <a:xfrm>
              <a:off x="908402" y="2664732"/>
              <a:ext cx="1506941" cy="45719"/>
            </a:xfrm>
            <a:prstGeom prst="rect">
              <a:avLst/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262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/>
          </p:nvPr>
        </p:nvSpPr>
        <p:spPr/>
        <p:txBody>
          <a:bodyPr>
            <a:normAutofit/>
          </a:bodyPr>
          <a:lstStyle/>
          <a:p>
            <a:r>
              <a:rPr lang="en-US" sz="1100" dirty="0"/>
              <a:t>Execute </a:t>
            </a:r>
            <a:r>
              <a:rPr lang="en-US" sz="1100" b="1" i="1" dirty="0"/>
              <a:t>db2viz.db2viz</a:t>
            </a:r>
            <a:r>
              <a:rPr lang="en-US" sz="1100" dirty="0"/>
              <a:t>(host, user, password, db_name, tb_name, </a:t>
            </a:r>
            <a:r>
              <a:rPr lang="en-US" sz="1100" dirty="0" smtClean="0"/>
              <a:t>kind</a:t>
            </a:r>
            <a:r>
              <a:rPr lang="en-US" sz="1100" dirty="0"/>
              <a:t>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x=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y=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</a:t>
            </a:r>
            <a:r>
              <a:rPr lang="mr-IN" sz="1100" b="1" dirty="0">
                <a:solidFill>
                  <a:schemeClr val="dk1"/>
                </a:solidFill>
              </a:rPr>
              <a:t>…</a:t>
            </a:r>
            <a:r>
              <a:rPr lang="en-US" sz="1100" dirty="0" smtClean="0"/>
              <a:t>) to plot bar chart for movies by popularity from tmdb_results table in ascending order and highlighting movie title - “Ava”</a:t>
            </a:r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Example: </a:t>
            </a:r>
            <a:r>
              <a:rPr lang="en-US" sz="1800" b="1" i="1" dirty="0" smtClean="0"/>
              <a:t>db2viz.db2viz</a:t>
            </a:r>
            <a:r>
              <a:rPr lang="en-US" sz="1800" dirty="0"/>
              <a:t>(host, user, password, db_name, tb_name,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kind</a:t>
            </a:r>
            <a:r>
              <a:rPr lang="en-US" sz="1800" dirty="0"/>
              <a:t>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/>
              <a:t>, x=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 smtClean="0"/>
              <a:t>, y</a:t>
            </a:r>
            <a:r>
              <a:rPr lang="en-US" sz="1800" dirty="0"/>
              <a:t>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/>
              <a:t>, </a:t>
            </a:r>
            <a:r>
              <a:rPr lang="mr-IN" sz="1800" b="1" dirty="0">
                <a:solidFill>
                  <a:schemeClr val="dk1"/>
                </a:solidFill>
              </a:rPr>
              <a:t>…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8486036" y="5250090"/>
            <a:ext cx="544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2" action="ppaction://hlinksldjump"/>
              </a:rPr>
              <a:t>Back</a:t>
            </a:r>
            <a:endParaRPr lang="en-US" sz="1200" dirty="0"/>
          </a:p>
        </p:txBody>
      </p:sp>
      <p:pic>
        <p:nvPicPr>
          <p:cNvPr id="16" name="Picture 15" descr="db2viz_asc_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23"/>
          <a:stretch/>
        </p:blipFill>
        <p:spPr>
          <a:xfrm>
            <a:off x="2098007" y="2551339"/>
            <a:ext cx="4873855" cy="309561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23190" y="1382410"/>
            <a:ext cx="7196810" cy="1084565"/>
            <a:chOff x="423190" y="1382410"/>
            <a:chExt cx="7196810" cy="1084565"/>
          </a:xfrm>
        </p:grpSpPr>
        <p:grpSp>
          <p:nvGrpSpPr>
            <p:cNvPr id="10" name="Group 9"/>
            <p:cNvGrpSpPr/>
            <p:nvPr/>
          </p:nvGrpSpPr>
          <p:grpSpPr>
            <a:xfrm>
              <a:off x="423190" y="1382410"/>
              <a:ext cx="7196810" cy="1084565"/>
              <a:chOff x="423190" y="1382410"/>
              <a:chExt cx="7196810" cy="1084565"/>
            </a:xfrm>
          </p:grpSpPr>
          <p:pic>
            <p:nvPicPr>
              <p:cNvPr id="4" name="Picture 3" descr="db2viz_asc_1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9166" b="47587"/>
              <a:stretch/>
            </p:blipFill>
            <p:spPr>
              <a:xfrm>
                <a:off x="423190" y="1405088"/>
                <a:ext cx="7196809" cy="1061887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3628684" y="1723571"/>
                <a:ext cx="2290607" cy="45719"/>
              </a:xfrm>
              <a:prstGeom prst="rect">
                <a:avLst/>
              </a:prstGeom>
              <a:solidFill>
                <a:srgbClr val="7F7F7F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23191" y="1984375"/>
                <a:ext cx="676754" cy="45719"/>
              </a:xfrm>
              <a:prstGeom prst="rect">
                <a:avLst/>
              </a:prstGeom>
              <a:solidFill>
                <a:srgbClr val="7F7F7F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23191" y="1382410"/>
                <a:ext cx="7196809" cy="69041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2" name="Straight Connector 21"/>
            <p:cNvCxnSpPr/>
            <p:nvPr/>
          </p:nvCxnSpPr>
          <p:spPr>
            <a:xfrm>
              <a:off x="434531" y="1803307"/>
              <a:ext cx="234368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275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/>
          </p:nvPr>
        </p:nvSpPr>
        <p:spPr/>
        <p:txBody>
          <a:bodyPr>
            <a:normAutofit/>
          </a:bodyPr>
          <a:lstStyle/>
          <a:p>
            <a:r>
              <a:rPr lang="en-US" sz="1100" dirty="0"/>
              <a:t>Execute </a:t>
            </a:r>
            <a:r>
              <a:rPr lang="en-US" sz="1100" b="1" i="1" dirty="0"/>
              <a:t>db2viz.db2viz</a:t>
            </a:r>
            <a:r>
              <a:rPr lang="en-US" sz="1100" dirty="0"/>
              <a:t>(host, user, password, db_name, tb_name, </a:t>
            </a:r>
            <a:r>
              <a:rPr lang="en-US" sz="1100" dirty="0" smtClean="0"/>
              <a:t>kind</a:t>
            </a:r>
            <a:r>
              <a:rPr lang="en-US" sz="1100" dirty="0"/>
              <a:t>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x=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y=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</a:t>
            </a:r>
            <a:r>
              <a:rPr lang="mr-IN" sz="1100" b="1" dirty="0">
                <a:solidFill>
                  <a:schemeClr val="dk1"/>
                </a:solidFill>
              </a:rPr>
              <a:t>…</a:t>
            </a:r>
            <a:r>
              <a:rPr lang="en-US" sz="1100" dirty="0" smtClean="0"/>
              <a:t>) to plot  bar chart for 10 </a:t>
            </a:r>
            <a:r>
              <a:rPr lang="en-US" sz="1100" dirty="0"/>
              <a:t>h</a:t>
            </a:r>
            <a:r>
              <a:rPr lang="en-US" sz="1100" dirty="0" smtClean="0"/>
              <a:t>ighest movies by popularity from tmdb_results table of tmdb database.</a:t>
            </a:r>
            <a:endParaRPr lang="en-US" sz="1100" dirty="0"/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Example: </a:t>
            </a:r>
            <a:r>
              <a:rPr lang="en-US" sz="1800" b="1" i="1" dirty="0" smtClean="0"/>
              <a:t>db2viz.db2viz</a:t>
            </a:r>
            <a:r>
              <a:rPr lang="en-US" sz="1800" dirty="0"/>
              <a:t>(host, user, password, db_name, tb_name,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kind</a:t>
            </a:r>
            <a:r>
              <a:rPr lang="en-US" sz="1800" dirty="0"/>
              <a:t>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/>
              <a:t>, x=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 smtClean="0"/>
              <a:t>, y</a:t>
            </a:r>
            <a:r>
              <a:rPr lang="en-US" sz="1800" dirty="0"/>
              <a:t>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/>
              <a:t>, </a:t>
            </a:r>
            <a:r>
              <a:rPr lang="mr-IN" sz="1800" b="1" dirty="0">
                <a:solidFill>
                  <a:schemeClr val="dk1"/>
                </a:solidFill>
              </a:rPr>
              <a:t>…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8486036" y="5250090"/>
            <a:ext cx="544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3" action="ppaction://hlinksldjump"/>
              </a:rPr>
              <a:t>Back</a:t>
            </a:r>
            <a:endParaRPr lang="en-US" sz="12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304800" y="1425207"/>
            <a:ext cx="7674777" cy="1302600"/>
            <a:chOff x="304800" y="1425207"/>
            <a:chExt cx="7674777" cy="1302600"/>
          </a:xfrm>
        </p:grpSpPr>
        <p:grpSp>
          <p:nvGrpSpPr>
            <p:cNvPr id="13" name="Group 12"/>
            <p:cNvGrpSpPr/>
            <p:nvPr/>
          </p:nvGrpSpPr>
          <p:grpSpPr>
            <a:xfrm>
              <a:off x="304800" y="1425207"/>
              <a:ext cx="7674777" cy="1302600"/>
              <a:chOff x="304800" y="1425207"/>
              <a:chExt cx="7674777" cy="1302600"/>
            </a:xfrm>
          </p:grpSpPr>
          <p:pic>
            <p:nvPicPr>
              <p:cNvPr id="6" name="Picture 5" descr="db2viz_nlargest_1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0" t="32666" b="41072"/>
              <a:stretch/>
            </p:blipFill>
            <p:spPr>
              <a:xfrm>
                <a:off x="304800" y="1425207"/>
                <a:ext cx="7674777" cy="1302600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2630796" y="1768929"/>
                <a:ext cx="1984436" cy="4571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6384216" y="1882682"/>
                <a:ext cx="748416" cy="90352"/>
              </a:xfrm>
              <a:prstGeom prst="rect">
                <a:avLst/>
              </a:prstGeom>
              <a:solidFill>
                <a:srgbClr val="A6A6A6"/>
              </a:solidFill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" name="Straight Connector 14"/>
            <p:cNvCxnSpPr/>
            <p:nvPr/>
          </p:nvCxnSpPr>
          <p:spPr>
            <a:xfrm>
              <a:off x="304800" y="1860004"/>
              <a:ext cx="9425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304800" y="1425207"/>
              <a:ext cx="7674777" cy="71791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 descr="db2viz_nlargest_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4" t="8135" r="10532"/>
          <a:stretch/>
        </p:blipFill>
        <p:spPr>
          <a:xfrm>
            <a:off x="2145436" y="2790357"/>
            <a:ext cx="4238780" cy="282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1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/>
          </p:nvPr>
        </p:nvSpPr>
        <p:spPr>
          <a:xfrm>
            <a:off x="109745" y="1034817"/>
            <a:ext cx="8920592" cy="4271969"/>
          </a:xfrm>
        </p:spPr>
        <p:txBody>
          <a:bodyPr>
            <a:normAutofit fontScale="92500" lnSpcReduction="10000"/>
          </a:bodyPr>
          <a:lstStyle/>
          <a:p>
            <a:r>
              <a:rPr lang="en-US" sz="2100" dirty="0" smtClean="0"/>
              <a:t>Summary</a:t>
            </a:r>
          </a:p>
          <a:p>
            <a:pPr lvl="1"/>
            <a:r>
              <a:rPr lang="en-US" sz="1500" dirty="0" smtClean="0"/>
              <a:t>A </a:t>
            </a:r>
            <a:r>
              <a:rPr lang="en-US" sz="1500" dirty="0"/>
              <a:t>data middleware </a:t>
            </a:r>
            <a:r>
              <a:rPr lang="en-US" sz="1500" dirty="0" smtClean="0"/>
              <a:t>that gives flexibility to directly interact </a:t>
            </a:r>
            <a:r>
              <a:rPr lang="en-US" sz="1500" dirty="0"/>
              <a:t>with database, data preparation &amp; processing tool, algorithm library, and data visualization tool using its </a:t>
            </a:r>
            <a:r>
              <a:rPr lang="en-US" sz="1500" dirty="0" smtClean="0"/>
              <a:t>APIs; </a:t>
            </a:r>
            <a:r>
              <a:rPr lang="en-US" sz="1500" i="1" dirty="0" smtClean="0">
                <a:solidFill>
                  <a:srgbClr val="0000FF"/>
                </a:solidFill>
              </a:rPr>
              <a:t>accelerates </a:t>
            </a:r>
            <a:r>
              <a:rPr lang="en-US" sz="1500" i="1" dirty="0">
                <a:solidFill>
                  <a:srgbClr val="0000FF"/>
                </a:solidFill>
              </a:rPr>
              <a:t>data </a:t>
            </a:r>
            <a:r>
              <a:rPr lang="en-US" sz="1500" i="1" dirty="0" smtClean="0">
                <a:solidFill>
                  <a:srgbClr val="0000FF"/>
                </a:solidFill>
              </a:rPr>
              <a:t>preparation, processing, &amp; Visualization  time</a:t>
            </a:r>
            <a:endParaRPr lang="en-US" sz="1500" i="1" dirty="0">
              <a:solidFill>
                <a:srgbClr val="0000FF"/>
              </a:solidFill>
            </a:endParaRPr>
          </a:p>
          <a:p>
            <a:pPr lvl="1"/>
            <a:r>
              <a:rPr lang="en-US" sz="1500" dirty="0"/>
              <a:t>Imports and parses raw data (csv, json, txt, xml) </a:t>
            </a:r>
            <a:r>
              <a:rPr lang="en-US" sz="1500" dirty="0" smtClean="0"/>
              <a:t>and </a:t>
            </a:r>
            <a:r>
              <a:rPr lang="en-US" sz="1500" dirty="0"/>
              <a:t>load to database (MySQL, NoSQL).</a:t>
            </a:r>
          </a:p>
          <a:p>
            <a:pPr lvl="1"/>
            <a:r>
              <a:rPr lang="en-US" sz="1500" dirty="0"/>
              <a:t>Produces clean data from raw format and stores into database for analysis</a:t>
            </a:r>
          </a:p>
          <a:p>
            <a:pPr lvl="1"/>
            <a:r>
              <a:rPr lang="en-US" sz="1500" dirty="0"/>
              <a:t>Performs SQL </a:t>
            </a:r>
            <a:r>
              <a:rPr lang="en-US" sz="1500" dirty="0" smtClean="0"/>
              <a:t>queries </a:t>
            </a:r>
          </a:p>
          <a:p>
            <a:pPr lvl="1"/>
            <a:r>
              <a:rPr lang="en-US" sz="1500" dirty="0" smtClean="0"/>
              <a:t>Provides </a:t>
            </a:r>
            <a:r>
              <a:rPr lang="en-US" sz="1500" dirty="0"/>
              <a:t>data analysis </a:t>
            </a:r>
            <a:r>
              <a:rPr lang="en-US" sz="1500" dirty="0" smtClean="0"/>
              <a:t>and direct </a:t>
            </a:r>
            <a:r>
              <a:rPr lang="en-US" sz="1500" dirty="0"/>
              <a:t>visualization of data stored in database</a:t>
            </a:r>
          </a:p>
          <a:p>
            <a:pPr lvl="1"/>
            <a:r>
              <a:rPr lang="en-US" sz="1500" dirty="0"/>
              <a:t>Exports data in different format (csv, json) from database.</a:t>
            </a:r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1900" dirty="0" smtClean="0"/>
              <a:t>Future Work</a:t>
            </a:r>
            <a:endParaRPr lang="en-US" sz="1900" dirty="0"/>
          </a:p>
          <a:p>
            <a:pPr lvl="1"/>
            <a:r>
              <a:rPr lang="en-US" sz="1500" dirty="0" smtClean="0"/>
              <a:t>Extend all the libraries </a:t>
            </a:r>
            <a:r>
              <a:rPr lang="mr-IN" sz="1500" dirty="0" smtClean="0"/>
              <a:t>–</a:t>
            </a:r>
            <a:r>
              <a:rPr lang="en-US" sz="1500" dirty="0" smtClean="0"/>
              <a:t> (data processing, algorithms, and data visualization library)</a:t>
            </a:r>
          </a:p>
          <a:p>
            <a:pPr lvl="1"/>
            <a:r>
              <a:rPr lang="en-US" sz="1500" dirty="0" smtClean="0"/>
              <a:t>Integrate Exploratory and Inferential data analysis library</a:t>
            </a:r>
          </a:p>
          <a:p>
            <a:pPr lvl="1"/>
            <a:r>
              <a:rPr lang="en-US" sz="1500" dirty="0" smtClean="0"/>
              <a:t>Integrate Machine Learning algorithms library</a:t>
            </a:r>
          </a:p>
          <a:p>
            <a:pPr lvl="1"/>
            <a:r>
              <a:rPr lang="en-US" sz="1500" dirty="0" smtClean="0"/>
              <a:t>Integrate Web Visualization</a:t>
            </a:r>
          </a:p>
          <a:p>
            <a:pPr lvl="1"/>
            <a:r>
              <a:rPr lang="en-US" sz="1500" dirty="0" smtClean="0"/>
              <a:t>Integrate with </a:t>
            </a:r>
            <a:r>
              <a:rPr lang="en-US" sz="1500" dirty="0"/>
              <a:t>other </a:t>
            </a:r>
            <a:r>
              <a:rPr lang="en-US" sz="1500" dirty="0" smtClean="0"/>
              <a:t>Databases (</a:t>
            </a:r>
            <a:r>
              <a:rPr lang="en-US" sz="1500" dirty="0" smtClean="0">
                <a:hlinkClick r:id="rId2"/>
              </a:rPr>
              <a:t>MSSQL</a:t>
            </a:r>
            <a:r>
              <a:rPr lang="en-US" sz="1500" dirty="0" smtClean="0"/>
              <a:t>)</a:t>
            </a:r>
            <a:endParaRPr lang="en-US" sz="1500" dirty="0"/>
          </a:p>
          <a:p>
            <a:pPr lvl="1"/>
            <a:r>
              <a:rPr lang="en-US" sz="1500" dirty="0" smtClean="0"/>
              <a:t>Integrate with Splunk </a:t>
            </a:r>
            <a:endParaRPr lang="en-US" sz="15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Summary &amp; Future Work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68772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Outline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806" y="1066173"/>
            <a:ext cx="8229600" cy="403922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457200" y="1066173"/>
            <a:ext cx="8229600" cy="48013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</a:rPr>
              <a:t> Motivation </a:t>
            </a: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</a:rPr>
              <a:t> Introduction of DataMidWare</a:t>
            </a: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</a:rPr>
              <a:t> Architectural Overview of the Software </a:t>
            </a: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</a:rPr>
              <a:t> Development </a:t>
            </a:r>
            <a:r>
              <a:rPr lang="en-US" dirty="0">
                <a:solidFill>
                  <a:srgbClr val="0000FF"/>
                </a:solidFill>
              </a:rPr>
              <a:t>Process </a:t>
            </a:r>
            <a:r>
              <a:rPr lang="en-US" dirty="0" smtClean="0">
                <a:solidFill>
                  <a:srgbClr val="0000FF"/>
                </a:solidFill>
              </a:rPr>
              <a:t>Overview</a:t>
            </a:r>
          </a:p>
          <a:p>
            <a:pPr>
              <a:buFont typeface="Wingdings" charset="2"/>
              <a:buChar char="Ø"/>
            </a:pP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Code Architecture Representation using Component View</a:t>
            </a: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</a:rPr>
              <a:t> Software</a:t>
            </a:r>
            <a:r>
              <a:rPr lang="en-US" dirty="0">
                <a:solidFill>
                  <a:srgbClr val="0000FF"/>
                </a:solidFill>
              </a:rPr>
              <a:t>, </a:t>
            </a:r>
            <a:r>
              <a:rPr lang="en-US" dirty="0" smtClean="0">
                <a:solidFill>
                  <a:srgbClr val="0000FF"/>
                </a:solidFill>
              </a:rPr>
              <a:t>Tools</a:t>
            </a:r>
            <a:r>
              <a:rPr lang="en-US" dirty="0">
                <a:solidFill>
                  <a:srgbClr val="0000FF"/>
                </a:solidFill>
              </a:rPr>
              <a:t>, L</a:t>
            </a:r>
            <a:r>
              <a:rPr lang="en-US" dirty="0" smtClean="0">
                <a:solidFill>
                  <a:srgbClr val="0000FF"/>
                </a:solidFill>
              </a:rPr>
              <a:t>ibraries</a:t>
            </a:r>
            <a:endParaRPr lang="en-US" dirty="0">
              <a:solidFill>
                <a:srgbClr val="0000FF"/>
              </a:solidFill>
            </a:endParaRP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</a:rPr>
              <a:t> Code Implementation </a:t>
            </a:r>
          </a:p>
          <a:p>
            <a:pPr>
              <a:buFont typeface="Wingdings" charset="2"/>
              <a:buChar char="Ø"/>
            </a:pP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Testing </a:t>
            </a:r>
          </a:p>
          <a:p>
            <a:pPr>
              <a:buFont typeface="Wingdings" charset="2"/>
              <a:buChar char="Ø"/>
            </a:pP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Deployment &amp; Execution</a:t>
            </a: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</a:rPr>
              <a:t> Summary &amp; Future Work</a:t>
            </a:r>
          </a:p>
          <a:p>
            <a:pPr>
              <a:buFont typeface="Wingdings" charset="2"/>
              <a:buChar char="Ø"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>
              <a:buFont typeface="Wingdings" charset="2"/>
              <a:buChar char="Ø"/>
            </a:pPr>
            <a:endParaRPr lang="en-US" dirty="0"/>
          </a:p>
          <a:p>
            <a:endParaRPr lang="en-US" dirty="0" smtClean="0"/>
          </a:p>
          <a:p>
            <a:pPr>
              <a:buFont typeface="Wingdings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498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Motivation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299" y="941444"/>
            <a:ext cx="9027001" cy="4648827"/>
          </a:xfrm>
        </p:spPr>
        <p:txBody>
          <a:bodyPr>
            <a:normAutofit/>
          </a:bodyPr>
          <a:lstStyle/>
          <a:p>
            <a:r>
              <a:rPr lang="en-US" sz="1200" dirty="0" smtClean="0"/>
              <a:t>In this  data-driven-age, every small and large organization is taking their business decisions based on the data insights.</a:t>
            </a:r>
          </a:p>
          <a:p>
            <a:r>
              <a:rPr lang="en-US" sz="1200" dirty="0" smtClean="0"/>
              <a:t>Transformation of </a:t>
            </a:r>
            <a:r>
              <a:rPr lang="en-US" sz="1200" dirty="0"/>
              <a:t>raw data into usable cleaned </a:t>
            </a:r>
            <a:r>
              <a:rPr lang="en-US" sz="1200" dirty="0" smtClean="0"/>
              <a:t>data is crucial </a:t>
            </a:r>
            <a:r>
              <a:rPr lang="en-US" sz="1200" dirty="0"/>
              <a:t>to </a:t>
            </a:r>
            <a:r>
              <a:rPr lang="en-US" sz="1200" dirty="0" smtClean="0"/>
              <a:t>take data-driven-decisions.</a:t>
            </a:r>
          </a:p>
          <a:p>
            <a:r>
              <a:rPr lang="en-US" sz="1200" dirty="0" smtClean="0"/>
              <a:t>Data cleaning and preparation takes valuable time away from real data science work </a:t>
            </a:r>
            <a:r>
              <a:rPr lang="mr-IN" sz="1200" dirty="0" smtClean="0"/>
              <a:t>–</a:t>
            </a:r>
            <a:r>
              <a:rPr lang="en-US" sz="1200" dirty="0" smtClean="0"/>
              <a:t> model building and deployment</a:t>
            </a:r>
          </a:p>
          <a:p>
            <a:pPr lvl="1"/>
            <a:r>
              <a:rPr lang="en-US" sz="1100" dirty="0" smtClean="0"/>
              <a:t>Bulk time is spent on data preparation (According to </a:t>
            </a:r>
            <a:r>
              <a:rPr lang="en-US" sz="1100" dirty="0" smtClean="0">
                <a:hlinkClick r:id="rId3"/>
              </a:rPr>
              <a:t>Anaconda survey-2020</a:t>
            </a:r>
            <a:r>
              <a:rPr lang="en-US" sz="1100" dirty="0" smtClean="0"/>
              <a:t>, </a:t>
            </a:r>
          </a:p>
          <a:p>
            <a:pPr marL="457200" lvl="1" indent="0">
              <a:buNone/>
            </a:pPr>
            <a:r>
              <a:rPr lang="en-US" sz="1100" dirty="0" smtClean="0"/>
              <a:t>         on average </a:t>
            </a:r>
            <a:r>
              <a:rPr lang="en-US" sz="1100" b="1" dirty="0" smtClean="0">
                <a:solidFill>
                  <a:srgbClr val="FF0000"/>
                </a:solidFill>
              </a:rPr>
              <a:t>45%</a:t>
            </a:r>
            <a:r>
              <a:rPr lang="en-US" sz="1100" b="1" dirty="0" smtClean="0"/>
              <a:t> </a:t>
            </a:r>
            <a:r>
              <a:rPr lang="en-US" sz="1100" dirty="0" smtClean="0"/>
              <a:t>of time is spent on data preparation,  </a:t>
            </a:r>
            <a:r>
              <a:rPr lang="en-US" sz="1100" b="1" dirty="0" smtClean="0">
                <a:solidFill>
                  <a:srgbClr val="FF0000"/>
                </a:solidFill>
              </a:rPr>
              <a:t>21%</a:t>
            </a:r>
            <a:r>
              <a:rPr lang="en-US" sz="1100" b="1" dirty="0" smtClean="0"/>
              <a:t> </a:t>
            </a:r>
            <a:r>
              <a:rPr lang="en-US" sz="1100" dirty="0" smtClean="0"/>
              <a:t>of time spent on visualization) </a:t>
            </a:r>
            <a:endParaRPr lang="en-US" sz="1200" dirty="0" smtClean="0"/>
          </a:p>
          <a:p>
            <a:r>
              <a:rPr lang="en-US" sz="1200" dirty="0" smtClean="0"/>
              <a:t>Data preparation is challenging for multiple reasons :</a:t>
            </a:r>
          </a:p>
          <a:p>
            <a:pPr lvl="1"/>
            <a:r>
              <a:rPr lang="en-US" sz="1100" dirty="0" smtClean="0"/>
              <a:t>Data from different sources come </a:t>
            </a:r>
            <a:r>
              <a:rPr lang="en-US" sz="1100" dirty="0"/>
              <a:t>in various sizes and are different in nature. </a:t>
            </a:r>
            <a:endParaRPr lang="en-US" sz="1100" dirty="0" smtClean="0"/>
          </a:p>
          <a:p>
            <a:pPr lvl="1"/>
            <a:r>
              <a:rPr lang="en-US" sz="1100" dirty="0" smtClean="0"/>
              <a:t>Lack of integration between different data sources across the organization</a:t>
            </a:r>
          </a:p>
          <a:p>
            <a:pPr lvl="1"/>
            <a:r>
              <a:rPr lang="en-US" sz="1100" dirty="0" smtClean="0"/>
              <a:t>Lack of proper integration between different technologies used for data science</a:t>
            </a:r>
          </a:p>
          <a:p>
            <a:pPr lvl="1"/>
            <a:r>
              <a:rPr lang="en-US" sz="1100" dirty="0" smtClean="0"/>
              <a:t>Different </a:t>
            </a:r>
            <a:r>
              <a:rPr lang="en-US" sz="1100" dirty="0"/>
              <a:t>platforms, </a:t>
            </a:r>
            <a:r>
              <a:rPr lang="en-US" sz="1100" dirty="0" smtClean="0"/>
              <a:t>software, </a:t>
            </a:r>
            <a:r>
              <a:rPr lang="en-US" sz="1100" dirty="0"/>
              <a:t>libraries, and databases </a:t>
            </a:r>
            <a:r>
              <a:rPr lang="en-US" sz="1100" dirty="0" smtClean="0"/>
              <a:t>are used by developers </a:t>
            </a:r>
          </a:p>
          <a:p>
            <a:pPr lvl="1"/>
            <a:r>
              <a:rPr lang="en-US" sz="1100" dirty="0" smtClean="0"/>
              <a:t>Managing dependencies and environments is another hurdle</a:t>
            </a:r>
          </a:p>
          <a:p>
            <a:pPr lvl="1"/>
            <a:r>
              <a:rPr lang="en-US" sz="1100" dirty="0" smtClean="0"/>
              <a:t>Developing </a:t>
            </a:r>
            <a:r>
              <a:rPr lang="en-US" sz="1100" dirty="0"/>
              <a:t>ad-hoc codes </a:t>
            </a:r>
            <a:r>
              <a:rPr lang="en-US" sz="1100" dirty="0" smtClean="0"/>
              <a:t>for specific use case</a:t>
            </a:r>
          </a:p>
          <a:p>
            <a:pPr lvl="1"/>
            <a:endParaRPr lang="en-US" sz="1200" dirty="0" smtClean="0"/>
          </a:p>
          <a:p>
            <a:r>
              <a:rPr lang="en-US" sz="1200" dirty="0" smtClean="0"/>
              <a:t>Why </a:t>
            </a:r>
            <a:r>
              <a:rPr lang="en-US" sz="1200" dirty="0" err="1" smtClean="0"/>
              <a:t>DataMiddleWare</a:t>
            </a:r>
            <a:r>
              <a:rPr lang="en-US" sz="1200" dirty="0" smtClean="0"/>
              <a:t>  Python Library?</a:t>
            </a:r>
          </a:p>
          <a:p>
            <a:pPr lvl="1"/>
            <a:r>
              <a:rPr lang="en-US" sz="1000" dirty="0" smtClean="0"/>
              <a:t>Accelerate data preparation, analysis, and visualization tasks  under a unified and single framework to overcome efficiency gap</a:t>
            </a:r>
          </a:p>
          <a:p>
            <a:pPr lvl="1"/>
            <a:r>
              <a:rPr lang="en-US" sz="1000" dirty="0" smtClean="0"/>
              <a:t>Why Python for Data Analysis? According to </a:t>
            </a:r>
            <a:r>
              <a:rPr lang="en-US" sz="1000" dirty="0" smtClean="0">
                <a:hlinkClick r:id="rId3"/>
              </a:rPr>
              <a:t>Anaconda’s survey</a:t>
            </a:r>
            <a:r>
              <a:rPr lang="en-US" sz="1000" dirty="0" smtClean="0"/>
              <a:t>, </a:t>
            </a:r>
            <a:r>
              <a:rPr lang="en-US" sz="1000" b="1" dirty="0" smtClean="0">
                <a:solidFill>
                  <a:srgbClr val="FF0000"/>
                </a:solidFill>
              </a:rPr>
              <a:t>47%</a:t>
            </a:r>
            <a:r>
              <a:rPr lang="en-US" sz="1000" b="1" dirty="0" smtClean="0"/>
              <a:t> </a:t>
            </a:r>
            <a:r>
              <a:rPr lang="en-US" sz="1000" dirty="0" smtClean="0"/>
              <a:t>of data scientists always use Python.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6804159" y="1670790"/>
            <a:ext cx="1598803" cy="1978708"/>
            <a:chOff x="6214121" y="2369910"/>
            <a:chExt cx="2699071" cy="2927765"/>
          </a:xfrm>
        </p:grpSpPr>
        <p:pic>
          <p:nvPicPr>
            <p:cNvPr id="10" name="Picture 9" descr="Screen Shot 2020-11-09 at 5.14.51 PM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10" t="4000" r="16164"/>
            <a:stretch/>
          </p:blipFill>
          <p:spPr>
            <a:xfrm>
              <a:off x="6214121" y="2369910"/>
              <a:ext cx="2699071" cy="2857501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6326811" y="5043758"/>
              <a:ext cx="1959801" cy="2539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/>
                <a:t>[</a:t>
              </a:r>
              <a:r>
                <a:rPr lang="en-US" sz="1050" dirty="0">
                  <a:hlinkClick r:id="rId5"/>
                </a:rPr>
                <a:t>The State of Data Science 2020</a:t>
              </a:r>
              <a:r>
                <a:rPr lang="en-US" sz="1050" dirty="0"/>
                <a:t>]</a:t>
              </a:r>
            </a:p>
          </p:txBody>
        </p:sp>
      </p:grpSp>
      <p:sp>
        <p:nvSpPr>
          <p:cNvPr id="20" name="Rectangle 19"/>
          <p:cNvSpPr/>
          <p:nvPr/>
        </p:nvSpPr>
        <p:spPr>
          <a:xfrm>
            <a:off x="280439" y="4347650"/>
            <a:ext cx="8632412" cy="1292679"/>
          </a:xfrm>
          <a:prstGeom prst="rect">
            <a:avLst/>
          </a:prstGeom>
          <a:solidFill>
            <a:srgbClr val="FF0000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 smtClean="0"/>
              <a:t>DataMidWare is a data middleware which accelerates data preparation, analysis, and visualization tasks by integrating different technologies, software, and libraries using its APIs implemented in Python 3.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4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Introduction of DataMidWare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459" y="941444"/>
            <a:ext cx="8501113" cy="4648827"/>
          </a:xfrm>
        </p:spPr>
        <p:txBody>
          <a:bodyPr>
            <a:norm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DataMidWare</a:t>
            </a:r>
            <a:r>
              <a:rPr lang="en-US" sz="1800" dirty="0" smtClean="0"/>
              <a:t> - A data middleware implemented in Python 3.7.  </a:t>
            </a:r>
          </a:p>
          <a:p>
            <a:pPr lvl="1"/>
            <a:r>
              <a:rPr lang="en-US" sz="1100" smtClean="0"/>
              <a:t>[</a:t>
            </a:r>
            <a:r>
              <a:rPr lang="en-US" sz="1100" smtClean="0">
                <a:hlinkClick r:id="rId2"/>
              </a:rPr>
              <a:t>https</a:t>
            </a:r>
            <a:r>
              <a:rPr lang="en-US" sz="1100" dirty="0">
                <a:hlinkClick r:id="rId2"/>
              </a:rPr>
              <a:t>://github.com/JagritiG/data-</a:t>
            </a:r>
            <a:r>
              <a:rPr lang="en-US" sz="1100" dirty="0" smtClean="0">
                <a:hlinkClick r:id="rId2"/>
              </a:rPr>
              <a:t>middleware</a:t>
            </a:r>
            <a:r>
              <a:rPr lang="en-US" sz="1100" dirty="0" smtClean="0"/>
              <a:t>]</a:t>
            </a:r>
            <a:endParaRPr lang="en-US" sz="1100" dirty="0"/>
          </a:p>
          <a:p>
            <a:r>
              <a:rPr lang="en-US" sz="1800" dirty="0" smtClean="0"/>
              <a:t>Provides direct interactions with database, data preparation &amp; processing tool, algorithm library, and data visualization tool using its APIs.</a:t>
            </a:r>
          </a:p>
          <a:p>
            <a:r>
              <a:rPr lang="en-US" sz="1800" dirty="0" smtClean="0"/>
              <a:t>Imports and parses raw data (csv, json, txt, xml) from different sources and load to database (MySQL, NoSQL).</a:t>
            </a:r>
          </a:p>
          <a:p>
            <a:r>
              <a:rPr lang="en-US" sz="1800" dirty="0" smtClean="0"/>
              <a:t>Produces clean data from raw format and stores into database for analysis</a:t>
            </a:r>
          </a:p>
          <a:p>
            <a:r>
              <a:rPr lang="en-US" sz="1800" dirty="0"/>
              <a:t>Performs SQL queries using </a:t>
            </a:r>
            <a:r>
              <a:rPr lang="en-US" sz="1800" dirty="0" smtClean="0"/>
              <a:t>its APIs</a:t>
            </a:r>
          </a:p>
          <a:p>
            <a:r>
              <a:rPr lang="en-US" sz="1800" dirty="0" smtClean="0"/>
              <a:t>Performs </a:t>
            </a:r>
            <a:r>
              <a:rPr lang="en-US" sz="1800" dirty="0"/>
              <a:t>data analysis on the data stored in database </a:t>
            </a:r>
            <a:endParaRPr lang="en-US" sz="1800" dirty="0" smtClean="0"/>
          </a:p>
          <a:p>
            <a:r>
              <a:rPr lang="en-US" sz="1800" dirty="0" smtClean="0"/>
              <a:t>Provides direct visualization of data stored in database</a:t>
            </a:r>
          </a:p>
          <a:p>
            <a:r>
              <a:rPr lang="en-US" sz="1800" dirty="0" smtClean="0"/>
              <a:t>Exports data in different format (csv, json) from database.</a:t>
            </a:r>
          </a:p>
          <a:p>
            <a:r>
              <a:rPr lang="en-US" sz="1800" i="1" dirty="0" smtClean="0">
                <a:solidFill>
                  <a:srgbClr val="0000FF"/>
                </a:solidFill>
              </a:rPr>
              <a:t>Accelerates data Preparation, Processing, and Visualization time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16104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Architectural Overview</a:t>
            </a:r>
            <a:endParaRPr lang="en-US" sz="2800" dirty="0"/>
          </a:p>
        </p:txBody>
      </p:sp>
      <p:grpSp>
        <p:nvGrpSpPr>
          <p:cNvPr id="235" name="Group 234"/>
          <p:cNvGrpSpPr/>
          <p:nvPr/>
        </p:nvGrpSpPr>
        <p:grpSpPr>
          <a:xfrm>
            <a:off x="859981" y="1133931"/>
            <a:ext cx="7678764" cy="4396338"/>
            <a:chOff x="763161" y="1077232"/>
            <a:chExt cx="7651062" cy="4542745"/>
          </a:xfrm>
        </p:grpSpPr>
        <p:cxnSp>
          <p:nvCxnSpPr>
            <p:cNvPr id="39" name="Straight Arrow Connector 38"/>
            <p:cNvCxnSpPr/>
            <p:nvPr/>
          </p:nvCxnSpPr>
          <p:spPr>
            <a:xfrm flipH="1">
              <a:off x="1598889" y="1973036"/>
              <a:ext cx="11339" cy="66901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2528739" y="1973036"/>
              <a:ext cx="0" cy="66901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3583316" y="1973036"/>
              <a:ext cx="0" cy="66901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>
              <a:off x="4621213" y="1973036"/>
              <a:ext cx="0" cy="66901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>
              <a:off x="5669819" y="1973036"/>
              <a:ext cx="0" cy="66901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>
              <a:off x="7030575" y="1973036"/>
              <a:ext cx="0" cy="66901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4" name="Group 233"/>
            <p:cNvGrpSpPr/>
            <p:nvPr/>
          </p:nvGrpSpPr>
          <p:grpSpPr>
            <a:xfrm>
              <a:off x="763161" y="1077232"/>
              <a:ext cx="7651062" cy="4542745"/>
              <a:chOff x="751821" y="1077232"/>
              <a:chExt cx="7651062" cy="4542745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1054579" y="1077232"/>
                <a:ext cx="6679047" cy="895804"/>
                <a:chOff x="1258699" y="1077232"/>
                <a:chExt cx="6679047" cy="895804"/>
              </a:xfrm>
            </p:grpSpPr>
            <p:sp>
              <p:nvSpPr>
                <p:cNvPr id="12" name="Rounded Rectangle 11"/>
                <p:cNvSpPr/>
                <p:nvPr/>
              </p:nvSpPr>
              <p:spPr>
                <a:xfrm>
                  <a:off x="1258699" y="1077232"/>
                  <a:ext cx="6679047" cy="895804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Application Layers</a:t>
                  </a: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" name="Rounded Rectangle 20"/>
                <p:cNvSpPr/>
                <p:nvPr/>
              </p:nvSpPr>
              <p:spPr>
                <a:xfrm>
                  <a:off x="1315399" y="1467758"/>
                  <a:ext cx="873151" cy="410481"/>
                </a:xfrm>
                <a:prstGeom prst="round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chemeClr val="tx1"/>
                      </a:solidFill>
                    </a:rPr>
                    <a:t>ETL</a:t>
                  </a:r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Rounded Rectangle 62"/>
                <p:cNvSpPr/>
                <p:nvPr/>
              </p:nvSpPr>
              <p:spPr>
                <a:xfrm>
                  <a:off x="2261632" y="1462768"/>
                  <a:ext cx="868108" cy="415471"/>
                </a:xfrm>
                <a:prstGeom prst="roundRect">
                  <a:avLst/>
                </a:prstGeom>
                <a:solidFill>
                  <a:srgbClr val="C3D69B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Q</a:t>
                  </a:r>
                  <a:r>
                    <a:rPr lang="en-US" sz="1400" dirty="0" smtClean="0">
                      <a:solidFill>
                        <a:srgbClr val="000000"/>
                      </a:solidFill>
                    </a:rPr>
                    <a:t>uery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5" name="Rounded Rectangle 64"/>
                <p:cNvSpPr/>
                <p:nvPr/>
              </p:nvSpPr>
              <p:spPr>
                <a:xfrm>
                  <a:off x="3209090" y="1474107"/>
                  <a:ext cx="1043248" cy="404132"/>
                </a:xfrm>
                <a:prstGeom prst="roundRect">
                  <a:avLst/>
                </a:prstGeom>
                <a:solidFill>
                  <a:srgbClr val="C3D69B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Analytics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8" name="Rounded Rectangle 67"/>
                <p:cNvSpPr/>
                <p:nvPr/>
              </p:nvSpPr>
              <p:spPr>
                <a:xfrm>
                  <a:off x="4325346" y="1474108"/>
                  <a:ext cx="834189" cy="404132"/>
                </a:xfrm>
                <a:prstGeom prst="roundRect">
                  <a:avLst/>
                </a:prstGeom>
                <a:solidFill>
                  <a:srgbClr val="C3D69B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EDA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9" name="Rounded Rectangle 68"/>
                <p:cNvSpPr/>
                <p:nvPr/>
              </p:nvSpPr>
              <p:spPr>
                <a:xfrm>
                  <a:off x="5221182" y="1479097"/>
                  <a:ext cx="1344460" cy="399143"/>
                </a:xfrm>
                <a:prstGeom prst="roundRect">
                  <a:avLst/>
                </a:prstGeom>
                <a:solidFill>
                  <a:srgbClr val="C3D69B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Models &amp; Algorithms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0" name="Rounded Rectangle 69"/>
                <p:cNvSpPr/>
                <p:nvPr/>
              </p:nvSpPr>
              <p:spPr>
                <a:xfrm>
                  <a:off x="6633683" y="1474107"/>
                  <a:ext cx="1236026" cy="410481"/>
                </a:xfrm>
                <a:prstGeom prst="roundRect">
                  <a:avLst/>
                </a:prstGeom>
                <a:solidFill>
                  <a:srgbClr val="C3D69B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Visualization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51821" y="2642047"/>
                <a:ext cx="7359422" cy="1054553"/>
                <a:chOff x="989961" y="2642047"/>
                <a:chExt cx="7359422" cy="1054553"/>
              </a:xfrm>
            </p:grpSpPr>
            <p:grpSp>
              <p:nvGrpSpPr>
                <p:cNvPr id="29" name="Group 28"/>
                <p:cNvGrpSpPr/>
                <p:nvPr/>
              </p:nvGrpSpPr>
              <p:grpSpPr>
                <a:xfrm>
                  <a:off x="989961" y="2642047"/>
                  <a:ext cx="7359422" cy="1054553"/>
                  <a:chOff x="1227727" y="2415267"/>
                  <a:chExt cx="6316178" cy="1054553"/>
                </a:xfrm>
              </p:grpSpPr>
              <p:sp>
                <p:nvSpPr>
                  <p:cNvPr id="15" name="Rounded Rectangle 14"/>
                  <p:cNvSpPr/>
                  <p:nvPr/>
                </p:nvSpPr>
                <p:spPr>
                  <a:xfrm>
                    <a:off x="1227727" y="2415267"/>
                    <a:ext cx="6316178" cy="1054553"/>
                  </a:xfrm>
                  <a:prstGeom prst="round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Data Middleware</a:t>
                    </a:r>
                    <a:endParaRPr lang="en-US" sz="16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4" name="Rounded Rectangle 23"/>
                  <p:cNvSpPr/>
                  <p:nvPr/>
                </p:nvSpPr>
                <p:spPr>
                  <a:xfrm>
                    <a:off x="1322115" y="2924174"/>
                    <a:ext cx="1059578" cy="476250"/>
                  </a:xfrm>
                  <a:prstGeom prst="round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Data Processing Module - PyDp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71" name="Rounded Rectangle 70"/>
                  <p:cNvSpPr/>
                  <p:nvPr/>
                </p:nvSpPr>
                <p:spPr>
                  <a:xfrm>
                    <a:off x="4971683" y="2939136"/>
                    <a:ext cx="1193303" cy="461288"/>
                  </a:xfrm>
                  <a:prstGeom prst="round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Algorithms Module - PyAlgo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72" name="Rounded Rectangle 71"/>
                  <p:cNvSpPr/>
                  <p:nvPr/>
                </p:nvSpPr>
                <p:spPr>
                  <a:xfrm>
                    <a:off x="6223102" y="2934152"/>
                    <a:ext cx="1233207" cy="471261"/>
                  </a:xfrm>
                  <a:prstGeom prst="roundRect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Data Visualization Module - PyViz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77" name="Rounded Rectangle 76"/>
                  <p:cNvSpPr/>
                  <p:nvPr/>
                </p:nvSpPr>
                <p:spPr>
                  <a:xfrm>
                    <a:off x="2445023" y="2935513"/>
                    <a:ext cx="1121871" cy="466272"/>
                  </a:xfrm>
                  <a:prstGeom prst="round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Database Query Module - PyDb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sp>
              <p:nvSpPr>
                <p:cNvPr id="32" name="Rounded Rectangle 31"/>
                <p:cNvSpPr/>
                <p:nvPr/>
              </p:nvSpPr>
              <p:spPr>
                <a:xfrm>
                  <a:off x="3798776" y="3173632"/>
                  <a:ext cx="1474155" cy="453572"/>
                </a:xfrm>
                <a:prstGeom prst="roundRect">
                  <a:avLst/>
                </a:prstGeom>
                <a:solidFill>
                  <a:srgbClr val="FFFF00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Interface Module </a:t>
                  </a:r>
                  <a:r>
                    <a:rPr lang="mr-IN" sz="1200" dirty="0" smtClean="0">
                      <a:solidFill>
                        <a:srgbClr val="000000"/>
                      </a:solidFill>
                    </a:rPr>
                    <a:t>–</a:t>
                  </a:r>
                  <a:r>
                    <a:rPr lang="en-US" sz="1200" dirty="0" smtClean="0">
                      <a:solidFill>
                        <a:srgbClr val="000000"/>
                      </a:solidFill>
                    </a:rPr>
                    <a:t> </a:t>
                  </a:r>
                </a:p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PyDm 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96" name="TextBox 95"/>
              <p:cNvSpPr txBox="1"/>
              <p:nvPr/>
            </p:nvSpPr>
            <p:spPr>
              <a:xfrm>
                <a:off x="1417452" y="2075093"/>
                <a:ext cx="5828574" cy="369332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Python API Interface</a:t>
                </a:r>
                <a:endParaRPr lang="en-US" dirty="0"/>
              </a:p>
            </p:txBody>
          </p:sp>
          <p:grpSp>
            <p:nvGrpSpPr>
              <p:cNvPr id="219" name="Group 218"/>
              <p:cNvGrpSpPr/>
              <p:nvPr/>
            </p:nvGrpSpPr>
            <p:grpSpPr>
              <a:xfrm>
                <a:off x="5851249" y="3685261"/>
                <a:ext cx="2551634" cy="1923377"/>
                <a:chOff x="5851249" y="3685261"/>
                <a:chExt cx="2551634" cy="1923377"/>
              </a:xfrm>
            </p:grpSpPr>
            <p:grpSp>
              <p:nvGrpSpPr>
                <p:cNvPr id="217" name="Group 216"/>
                <p:cNvGrpSpPr/>
                <p:nvPr/>
              </p:nvGrpSpPr>
              <p:grpSpPr>
                <a:xfrm>
                  <a:off x="5851249" y="3685261"/>
                  <a:ext cx="1689600" cy="1923377"/>
                  <a:chOff x="5975989" y="3685261"/>
                  <a:chExt cx="1689600" cy="1923377"/>
                </a:xfrm>
              </p:grpSpPr>
              <p:sp>
                <p:nvSpPr>
                  <p:cNvPr id="205" name="Rounded Rectangle 204"/>
                  <p:cNvSpPr/>
                  <p:nvPr/>
                </p:nvSpPr>
                <p:spPr>
                  <a:xfrm>
                    <a:off x="5975989" y="4082144"/>
                    <a:ext cx="1689600" cy="1526494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Data Visualization</a:t>
                    </a:r>
                  </a:p>
                  <a:p>
                    <a:pPr marL="285750" indent="-285750">
                      <a:buFont typeface="Wingdings" charset="2"/>
                      <a:buChar char="§"/>
                    </a:pP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Static</a:t>
                    </a:r>
                  </a:p>
                  <a:p>
                    <a:pPr marL="285750" indent="-285750">
                      <a:buFont typeface="Wingdings" charset="2"/>
                      <a:buChar char="§"/>
                    </a:pP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Interactive</a:t>
                    </a:r>
                  </a:p>
                  <a:p>
                    <a:pPr marL="285750" indent="-285750">
                      <a:buFont typeface="Wingdings" charset="2"/>
                      <a:buChar char="§"/>
                    </a:pP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Dashboard</a:t>
                    </a:r>
                  </a:p>
                  <a:p>
                    <a:pPr marL="285750" indent="-285750">
                      <a:buFont typeface="Wingdings" charset="2"/>
                      <a:buChar char="§"/>
                    </a:pPr>
                    <a:r>
                      <a:rPr lang="en-US" sz="1200" dirty="0">
                        <a:solidFill>
                          <a:schemeClr val="tx1"/>
                        </a:solidFill>
                      </a:rPr>
                      <a:t>Web 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Visualization</a:t>
                    </a:r>
                    <a:endParaRPr lang="en-US" sz="120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14" name="Straight Arrow Connector 213"/>
                  <p:cNvCxnSpPr/>
                  <p:nvPr/>
                </p:nvCxnSpPr>
                <p:spPr>
                  <a:xfrm>
                    <a:off x="6656367" y="3685261"/>
                    <a:ext cx="0" cy="396883"/>
                  </a:xfrm>
                  <a:prstGeom prst="straightConnector1">
                    <a:avLst/>
                  </a:prstGeom>
                  <a:ln>
                    <a:solidFill>
                      <a:srgbClr val="000000"/>
                    </a:solidFill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Arrow Connector 215"/>
                  <p:cNvCxnSpPr/>
                  <p:nvPr/>
                </p:nvCxnSpPr>
                <p:spPr>
                  <a:xfrm flipH="1" flipV="1">
                    <a:off x="6849142" y="3696600"/>
                    <a:ext cx="5667" cy="385544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ash"/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218" name="Picture 217" descr="kindpng_2225516.png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84684" y="4323423"/>
                  <a:ext cx="1218199" cy="968849"/>
                </a:xfrm>
                <a:prstGeom prst="rect">
                  <a:avLst/>
                </a:prstGeom>
              </p:spPr>
            </p:pic>
          </p:grpSp>
          <p:grpSp>
            <p:nvGrpSpPr>
              <p:cNvPr id="228" name="Group 227"/>
              <p:cNvGrpSpPr/>
              <p:nvPr/>
            </p:nvGrpSpPr>
            <p:grpSpPr>
              <a:xfrm>
                <a:off x="3230387" y="3685261"/>
                <a:ext cx="2053876" cy="1934716"/>
                <a:chOff x="3332447" y="3696600"/>
                <a:chExt cx="2053876" cy="1934716"/>
              </a:xfrm>
            </p:grpSpPr>
            <p:cxnSp>
              <p:nvCxnSpPr>
                <p:cNvPr id="204" name="Straight Arrow Connector 203"/>
                <p:cNvCxnSpPr/>
                <p:nvPr/>
              </p:nvCxnSpPr>
              <p:spPr>
                <a:xfrm flipH="1" flipV="1">
                  <a:off x="4365783" y="3707939"/>
                  <a:ext cx="8982" cy="340186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7" name="Group 226"/>
                <p:cNvGrpSpPr/>
                <p:nvPr/>
              </p:nvGrpSpPr>
              <p:grpSpPr>
                <a:xfrm>
                  <a:off x="3332447" y="3696600"/>
                  <a:ext cx="2053876" cy="1934716"/>
                  <a:chOff x="3332447" y="3696600"/>
                  <a:chExt cx="2053876" cy="1934716"/>
                </a:xfrm>
              </p:grpSpPr>
              <p:sp>
                <p:nvSpPr>
                  <p:cNvPr id="191" name="Rounded Rectangle 190"/>
                  <p:cNvSpPr/>
                  <p:nvPr/>
                </p:nvSpPr>
                <p:spPr>
                  <a:xfrm>
                    <a:off x="3332447" y="4059464"/>
                    <a:ext cx="2053876" cy="1571852"/>
                  </a:xfrm>
                  <a:prstGeom prst="roundRect">
                    <a:avLst/>
                  </a:prstGeom>
                  <a:solidFill>
                    <a:srgbClr val="EEECE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File</a:t>
                    </a:r>
                  </a:p>
                  <a:p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Sources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cxnSp>
                <p:nvCxnSpPr>
                  <p:cNvPr id="202" name="Straight Arrow Connector 201"/>
                  <p:cNvCxnSpPr/>
                  <p:nvPr/>
                </p:nvCxnSpPr>
                <p:spPr>
                  <a:xfrm>
                    <a:off x="4157333" y="3696600"/>
                    <a:ext cx="0" cy="34018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22" name="Picture 221" descr="JPEG File Extension.png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46024" y="4190089"/>
                    <a:ext cx="404230" cy="404230"/>
                  </a:xfrm>
                  <a:prstGeom prst="rect">
                    <a:avLst/>
                  </a:prstGeom>
                </p:spPr>
              </p:pic>
              <p:pic>
                <p:nvPicPr>
                  <p:cNvPr id="223" name="Picture 222" descr="pdf-file.png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71237" y="4647208"/>
                    <a:ext cx="395139" cy="395139"/>
                  </a:xfrm>
                  <a:prstGeom prst="rect">
                    <a:avLst/>
                  </a:prstGeom>
                </p:spPr>
              </p:pic>
              <p:pic>
                <p:nvPicPr>
                  <p:cNvPr id="224" name="Picture 223" descr="iconfinder_1_2133096.png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59897" y="5099047"/>
                    <a:ext cx="422388" cy="422388"/>
                  </a:xfrm>
                  <a:prstGeom prst="rect">
                    <a:avLst/>
                  </a:prstGeom>
                </p:spPr>
              </p:pic>
              <p:cxnSp>
                <p:nvCxnSpPr>
                  <p:cNvPr id="226" name="Straight Connector 225"/>
                  <p:cNvCxnSpPr/>
                  <p:nvPr/>
                </p:nvCxnSpPr>
                <p:spPr>
                  <a:xfrm>
                    <a:off x="4724356" y="4201428"/>
                    <a:ext cx="0" cy="1309463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85" name="Picture 184" descr="Folder+Place+File+Storage+Paper+Office-131983793528573451_64.png"/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89915" y="4161517"/>
                    <a:ext cx="431982" cy="395442"/>
                  </a:xfrm>
                  <a:prstGeom prst="rect">
                    <a:avLst/>
                  </a:prstGeom>
                </p:spPr>
              </p:pic>
              <p:pic>
                <p:nvPicPr>
                  <p:cNvPr id="187" name="Picture 186" descr="json-icon-png-5.jpg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47236" y="4608776"/>
                    <a:ext cx="477606" cy="437207"/>
                  </a:xfrm>
                  <a:prstGeom prst="rect">
                    <a:avLst/>
                  </a:prstGeom>
                </p:spPr>
              </p:pic>
              <p:pic>
                <p:nvPicPr>
                  <p:cNvPr id="188" name="Picture 187" descr="file+xml+icon-1320183613266774856_48.png"/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76201" y="5072501"/>
                    <a:ext cx="557435" cy="510284"/>
                  </a:xfrm>
                  <a:prstGeom prst="rect">
                    <a:avLst/>
                  </a:prstGeom>
                </p:spPr>
              </p:pic>
              <p:pic>
                <p:nvPicPr>
                  <p:cNvPr id="189" name="Picture 188" descr="csv-48.png"/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48076" y="5099047"/>
                    <a:ext cx="499446" cy="457200"/>
                  </a:xfrm>
                  <a:prstGeom prst="rect">
                    <a:avLst/>
                  </a:prstGeom>
                </p:spPr>
              </p:pic>
              <p:pic>
                <p:nvPicPr>
                  <p:cNvPr id="190" name="Picture 189" descr="txt-icon-72.png"/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04222" y="4569303"/>
                    <a:ext cx="535573" cy="49027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32" name="Group 231"/>
              <p:cNvGrpSpPr/>
              <p:nvPr/>
            </p:nvGrpSpPr>
            <p:grpSpPr>
              <a:xfrm>
                <a:off x="788329" y="3696600"/>
                <a:ext cx="1876486" cy="1912038"/>
                <a:chOff x="788329" y="3696600"/>
                <a:chExt cx="1876486" cy="1912038"/>
              </a:xfrm>
            </p:grpSpPr>
            <p:grpSp>
              <p:nvGrpSpPr>
                <p:cNvPr id="207" name="Group 206"/>
                <p:cNvGrpSpPr/>
                <p:nvPr/>
              </p:nvGrpSpPr>
              <p:grpSpPr>
                <a:xfrm>
                  <a:off x="1375521" y="3696600"/>
                  <a:ext cx="1289294" cy="1912038"/>
                  <a:chOff x="740481" y="3696600"/>
                  <a:chExt cx="1073860" cy="1912038"/>
                </a:xfrm>
              </p:grpSpPr>
              <p:grpSp>
                <p:nvGrpSpPr>
                  <p:cNvPr id="106" name="Group 105"/>
                  <p:cNvGrpSpPr/>
                  <p:nvPr/>
                </p:nvGrpSpPr>
                <p:grpSpPr>
                  <a:xfrm>
                    <a:off x="740481" y="4036786"/>
                    <a:ext cx="1073860" cy="1571852"/>
                    <a:chOff x="661101" y="4036786"/>
                    <a:chExt cx="1073860" cy="1571852"/>
                  </a:xfrm>
                </p:grpSpPr>
                <p:sp>
                  <p:nvSpPr>
                    <p:cNvPr id="105" name="Rounded Rectangle 104"/>
                    <p:cNvSpPr/>
                    <p:nvPr/>
                  </p:nvSpPr>
                  <p:spPr>
                    <a:xfrm>
                      <a:off x="661101" y="4036786"/>
                      <a:ext cx="1073860" cy="1571852"/>
                    </a:xfrm>
                    <a:prstGeom prst="roundRect">
                      <a:avLst/>
                    </a:prstGeom>
                    <a:solidFill>
                      <a:schemeClr val="accent6">
                        <a:lumMod val="20000"/>
                        <a:lumOff val="80000"/>
                      </a:schemeClr>
                    </a:solidFill>
                    <a:ln>
                      <a:solidFill>
                        <a:srgbClr val="0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Database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101" name="Can 100"/>
                    <p:cNvSpPr/>
                    <p:nvPr/>
                  </p:nvSpPr>
                  <p:spPr>
                    <a:xfrm>
                      <a:off x="793760" y="4490356"/>
                      <a:ext cx="782450" cy="260797"/>
                    </a:xfrm>
                    <a:prstGeom prst="can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MySQL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102" name="Can 101"/>
                    <p:cNvSpPr/>
                    <p:nvPr/>
                  </p:nvSpPr>
                  <p:spPr>
                    <a:xfrm>
                      <a:off x="782420" y="4830531"/>
                      <a:ext cx="816470" cy="306161"/>
                    </a:xfrm>
                    <a:prstGeom prst="can">
                      <a:avLst/>
                    </a:prstGeom>
                    <a:noFill/>
                    <a:ln>
                      <a:solidFill>
                        <a:srgbClr val="0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NoSQL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103" name="Can 102"/>
                    <p:cNvSpPr/>
                    <p:nvPr/>
                  </p:nvSpPr>
                  <p:spPr>
                    <a:xfrm>
                      <a:off x="793760" y="5226049"/>
                      <a:ext cx="805129" cy="284842"/>
                    </a:xfrm>
                    <a:prstGeom prst="can">
                      <a:avLst/>
                    </a:prstGeom>
                    <a:noFill/>
                    <a:ln>
                      <a:solidFill>
                        <a:srgbClr val="0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MSSQL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p:txBody>
                </p:sp>
              </p:grpSp>
              <p:cxnSp>
                <p:nvCxnSpPr>
                  <p:cNvPr id="197" name="Straight Arrow Connector 196"/>
                  <p:cNvCxnSpPr/>
                  <p:nvPr/>
                </p:nvCxnSpPr>
                <p:spPr>
                  <a:xfrm>
                    <a:off x="1175351" y="3696600"/>
                    <a:ext cx="0" cy="340186"/>
                  </a:xfrm>
                  <a:prstGeom prst="straightConnector1">
                    <a:avLst/>
                  </a:prstGeom>
                  <a:ln>
                    <a:solidFill>
                      <a:srgbClr val="000000"/>
                    </a:solidFill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Straight Arrow Connector 199"/>
                  <p:cNvCxnSpPr/>
                  <p:nvPr/>
                </p:nvCxnSpPr>
                <p:spPr>
                  <a:xfrm flipV="1">
                    <a:off x="1349412" y="3696600"/>
                    <a:ext cx="0" cy="340186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ash"/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229" name="Picture 228" descr="logo-mysql-26300.png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8329" y="4368779"/>
                  <a:ext cx="549738" cy="366492"/>
                </a:xfrm>
                <a:prstGeom prst="rect">
                  <a:avLst/>
                </a:prstGeom>
              </p:spPr>
            </p:pic>
            <p:pic>
              <p:nvPicPr>
                <p:cNvPr id="230" name="Picture 229" descr="kisspng-cosmos-db-document-oriented-database-microsoft-azu-5aeba8e2109bd0.9486143715253936340681.png"/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5891" y="4819188"/>
                  <a:ext cx="338815" cy="338815"/>
                </a:xfrm>
                <a:prstGeom prst="rect">
                  <a:avLst/>
                </a:prstGeom>
              </p:spPr>
            </p:pic>
            <p:pic>
              <p:nvPicPr>
                <p:cNvPr id="231" name="Picture 230" descr="clipart1107112.png"/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4224" y="5182048"/>
                  <a:ext cx="322916" cy="351519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320348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Development Process </a:t>
            </a:r>
            <a:r>
              <a:rPr lang="en-US" sz="2800" dirty="0" smtClean="0">
                <a:solidFill>
                  <a:srgbClr val="000000"/>
                </a:solidFill>
              </a:rPr>
              <a:t>Overview</a:t>
            </a:r>
            <a:endParaRPr lang="en-US" sz="2800" dirty="0">
              <a:solidFill>
                <a:srgbClr val="000000"/>
              </a:solidFill>
            </a:endParaRP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8594281"/>
              </p:ext>
            </p:extLst>
          </p:nvPr>
        </p:nvGraphicFramePr>
        <p:xfrm>
          <a:off x="720287" y="1191532"/>
          <a:ext cx="7966513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976473" y="1198732"/>
            <a:ext cx="273447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A Data Middleware that gives</a:t>
            </a:r>
          </a:p>
          <a:p>
            <a:r>
              <a:rPr lang="en-US" sz="1200" dirty="0">
                <a:solidFill>
                  <a:srgbClr val="FF0000"/>
                </a:solidFill>
              </a:rPr>
              <a:t>f</a:t>
            </a:r>
            <a:r>
              <a:rPr lang="en-US" sz="1200" dirty="0" smtClean="0">
                <a:solidFill>
                  <a:srgbClr val="FF0000"/>
                </a:solidFill>
              </a:rPr>
              <a:t>lexibility to interact with databases, data process &amp; analysis tools, algorithm library and visualization library</a:t>
            </a:r>
          </a:p>
          <a:p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850480" y="2052407"/>
            <a:ext cx="1803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8000"/>
                </a:solidFill>
              </a:rPr>
              <a:t>Create the architecture of the software system and its components </a:t>
            </a:r>
            <a:endParaRPr lang="en-US" sz="1200" dirty="0">
              <a:solidFill>
                <a:srgbClr val="008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30618" y="2902859"/>
            <a:ext cx="1703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6600"/>
                </a:solidFill>
              </a:rPr>
              <a:t>Implement the software </a:t>
            </a:r>
          </a:p>
          <a:p>
            <a:r>
              <a:rPr lang="en-US" sz="1200" dirty="0" smtClean="0">
                <a:solidFill>
                  <a:srgbClr val="FF6600"/>
                </a:solidFill>
              </a:rPr>
              <a:t>using Python 3</a:t>
            </a:r>
            <a:endParaRPr lang="en-US" sz="1200" dirty="0">
              <a:solidFill>
                <a:srgbClr val="FF66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83436" y="3704710"/>
            <a:ext cx="2193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Implement Unit Test framework</a:t>
            </a:r>
          </a:p>
          <a:p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In Python 3 and test the codes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06280" y="4431849"/>
            <a:ext cx="2108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Build Python package, </a:t>
            </a:r>
          </a:p>
          <a:p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set up the environment and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r</a:t>
            </a: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un on Mac OS, Windows, &amp; Linux system.</a:t>
            </a:r>
          </a:p>
        </p:txBody>
      </p:sp>
    </p:spTree>
    <p:extLst>
      <p:ext uri="{BB962C8B-B14F-4D97-AF65-F5344CB8AC3E}">
        <p14:creationId xmlns:p14="http://schemas.microsoft.com/office/powerpoint/2010/main" val="1242542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400" dirty="0"/>
              <a:t>Code Architecture Representation using Component </a:t>
            </a:r>
            <a:r>
              <a:rPr lang="en-US" sz="2400" dirty="0" smtClean="0"/>
              <a:t>View</a:t>
            </a:r>
            <a:endParaRPr lang="en-US" sz="2800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936097564"/>
              </p:ext>
            </p:extLst>
          </p:nvPr>
        </p:nvGraphicFramePr>
        <p:xfrm>
          <a:off x="997444" y="962157"/>
          <a:ext cx="7253671" cy="45464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3946494082"/>
              </p:ext>
            </p:extLst>
          </p:nvPr>
        </p:nvGraphicFramePr>
        <p:xfrm>
          <a:off x="2007119" y="3236857"/>
          <a:ext cx="2252829" cy="2850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8" name="Rounded Rectangle 27"/>
          <p:cNvSpPr/>
          <p:nvPr/>
        </p:nvSpPr>
        <p:spPr>
          <a:xfrm>
            <a:off x="1984380" y="1674137"/>
            <a:ext cx="1097280" cy="2743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</a:t>
            </a:r>
            <a:r>
              <a:rPr lang="en-US" sz="1000" dirty="0" smtClean="0"/>
              <a:t>etup.py</a:t>
            </a:r>
            <a:endParaRPr lang="en-US" sz="1000" dirty="0"/>
          </a:p>
        </p:txBody>
      </p:sp>
      <p:sp>
        <p:nvSpPr>
          <p:cNvPr id="29" name="Rounded Rectangle 28"/>
          <p:cNvSpPr/>
          <p:nvPr/>
        </p:nvSpPr>
        <p:spPr>
          <a:xfrm>
            <a:off x="1987224" y="2041526"/>
            <a:ext cx="1097280" cy="2743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requirements.txt</a:t>
            </a:r>
            <a:endParaRPr lang="en-US" sz="1000" dirty="0"/>
          </a:p>
        </p:txBody>
      </p:sp>
      <p:sp>
        <p:nvSpPr>
          <p:cNvPr id="30" name="Rounded Rectangle 29"/>
          <p:cNvSpPr/>
          <p:nvPr/>
        </p:nvSpPr>
        <p:spPr>
          <a:xfrm>
            <a:off x="1987224" y="2385249"/>
            <a:ext cx="1097280" cy="2743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LICENSE.txt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1987224" y="2766249"/>
            <a:ext cx="1097280" cy="2743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MANIFEST.in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1984380" y="3137177"/>
            <a:ext cx="1097280" cy="2743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README.md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1984380" y="3504753"/>
            <a:ext cx="1097280" cy="274320"/>
          </a:xfrm>
          <a:prstGeom prst="roundRect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settings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25330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Software, </a:t>
            </a:r>
            <a:r>
              <a:rPr lang="en-US" sz="2800" dirty="0">
                <a:solidFill>
                  <a:srgbClr val="000000"/>
                </a:solidFill>
              </a:rPr>
              <a:t>T</a:t>
            </a:r>
            <a:r>
              <a:rPr lang="en-US" sz="2800" dirty="0" smtClean="0">
                <a:solidFill>
                  <a:srgbClr val="000000"/>
                </a:solidFill>
              </a:rPr>
              <a:t>ools</a:t>
            </a:r>
            <a:r>
              <a:rPr lang="en-US" sz="2800" dirty="0">
                <a:solidFill>
                  <a:srgbClr val="000000"/>
                </a:solidFill>
              </a:rPr>
              <a:t>, L</a:t>
            </a:r>
            <a:r>
              <a:rPr lang="en-US" sz="2800" dirty="0" smtClean="0">
                <a:solidFill>
                  <a:srgbClr val="000000"/>
                </a:solidFill>
              </a:rPr>
              <a:t>ibraries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 smtClean="0"/>
              <a:t>IDE: PyCharm 18.3</a:t>
            </a:r>
          </a:p>
          <a:p>
            <a:r>
              <a:rPr lang="en-US" sz="1600" dirty="0" smtClean="0"/>
              <a:t>MySQL Workbench 6.3 </a:t>
            </a:r>
          </a:p>
          <a:p>
            <a:r>
              <a:rPr lang="en-US" sz="1600" dirty="0" smtClean="0"/>
              <a:t>Programming language: Python (version 3.7)</a:t>
            </a:r>
          </a:p>
          <a:p>
            <a:r>
              <a:rPr lang="en-US" sz="1600" dirty="0" smtClean="0"/>
              <a:t>Python </a:t>
            </a:r>
            <a:r>
              <a:rPr lang="en-US" sz="1600" dirty="0"/>
              <a:t>dependency packages </a:t>
            </a:r>
            <a:endParaRPr lang="en-US" sz="1600" dirty="0" smtClean="0"/>
          </a:p>
          <a:p>
            <a:endParaRPr lang="en-US" sz="1600" dirty="0" smtClean="0"/>
          </a:p>
          <a:p>
            <a:pPr marL="0" indent="0">
              <a:buNone/>
            </a:pPr>
            <a:endParaRPr lang="en-US" sz="20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858235"/>
              </p:ext>
            </p:extLst>
          </p:nvPr>
        </p:nvGraphicFramePr>
        <p:xfrm>
          <a:off x="809614" y="2358568"/>
          <a:ext cx="3249984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4992"/>
                <a:gridCol w="1624992"/>
              </a:tblGrid>
              <a:tr h="3331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Package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Version</a:t>
                      </a:r>
                      <a:endParaRPr lang="en-US" sz="1600" dirty="0"/>
                    </a:p>
                  </a:txBody>
                  <a:tcPr/>
                </a:tc>
              </a:tr>
              <a:tr h="3331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Numpy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1.19.2</a:t>
                      </a:r>
                      <a:endParaRPr lang="en-US" sz="1600" dirty="0"/>
                    </a:p>
                  </a:txBody>
                  <a:tcPr/>
                </a:tc>
              </a:tr>
              <a:tr h="3331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Pandas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1.1.2</a:t>
                      </a:r>
                      <a:endParaRPr lang="en-US" sz="1600" dirty="0"/>
                    </a:p>
                  </a:txBody>
                  <a:tcPr/>
                </a:tc>
              </a:tr>
              <a:tr h="3331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Plotly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4.11.0</a:t>
                      </a:r>
                      <a:endParaRPr lang="en-US" sz="1600" dirty="0"/>
                    </a:p>
                  </a:txBody>
                  <a:tcPr/>
                </a:tc>
              </a:tr>
              <a:tr h="3331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PyMySQL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0.10.1</a:t>
                      </a:r>
                      <a:endParaRPr lang="en-US" sz="1600" dirty="0"/>
                    </a:p>
                  </a:txBody>
                  <a:tcPr/>
                </a:tc>
              </a:tr>
              <a:tr h="3331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requests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2.24.0</a:t>
                      </a:r>
                      <a:endParaRPr lang="en-US" sz="1600" dirty="0"/>
                    </a:p>
                  </a:txBody>
                  <a:tcPr/>
                </a:tc>
              </a:tr>
              <a:tr h="3331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SQLAlchemy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1.3.19</a:t>
                      </a:r>
                      <a:endParaRPr lang="en-US" sz="1600" dirty="0"/>
                    </a:p>
                  </a:txBody>
                  <a:tcPr/>
                </a:tc>
              </a:tr>
              <a:tr h="3331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urllib3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1.25.10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6255757" y="1432959"/>
            <a:ext cx="2471060" cy="3713256"/>
            <a:chOff x="5926897" y="1194840"/>
            <a:chExt cx="2471060" cy="3713256"/>
          </a:xfrm>
        </p:grpSpPr>
        <p:sp>
          <p:nvSpPr>
            <p:cNvPr id="8" name="TextBox 7"/>
            <p:cNvSpPr txBox="1"/>
            <p:nvPr/>
          </p:nvSpPr>
          <p:spPr>
            <a:xfrm>
              <a:off x="5926897" y="1194840"/>
              <a:ext cx="14191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dirty="0" smtClean="0"/>
                <a:t>equirements.txt</a:t>
              </a:r>
              <a:endParaRPr lang="en-US" sz="1200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972257" y="1471839"/>
              <a:ext cx="2425700" cy="3436257"/>
              <a:chOff x="5972257" y="1471839"/>
              <a:chExt cx="2425700" cy="3436257"/>
            </a:xfrm>
          </p:grpSpPr>
          <p:pic>
            <p:nvPicPr>
              <p:cNvPr id="6" name="Picture 5" descr="Screen Shot 2020-11-05 at 10.26.59 PM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959"/>
              <a:stretch/>
            </p:blipFill>
            <p:spPr>
              <a:xfrm>
                <a:off x="5972257" y="1471839"/>
                <a:ext cx="2425700" cy="3436257"/>
              </a:xfrm>
              <a:prstGeom prst="rect">
                <a:avLst/>
              </a:prstGeom>
            </p:spPr>
          </p:pic>
          <p:cxnSp>
            <p:nvCxnSpPr>
              <p:cNvPr id="10" name="Straight Connector 9"/>
              <p:cNvCxnSpPr/>
              <p:nvPr/>
            </p:nvCxnSpPr>
            <p:spPr>
              <a:xfrm>
                <a:off x="5972257" y="1502617"/>
                <a:ext cx="242570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57765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Code Implementation</a:t>
            </a:r>
            <a:endParaRPr lang="en-US" sz="2800" dirty="0">
              <a:solidFill>
                <a:srgbClr val="00000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264951"/>
              </p:ext>
            </p:extLst>
          </p:nvPr>
        </p:nvGraphicFramePr>
        <p:xfrm>
          <a:off x="151883" y="993909"/>
          <a:ext cx="8833095" cy="46681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742"/>
                <a:gridCol w="1621568"/>
                <a:gridCol w="2834910"/>
                <a:gridCol w="1644247"/>
                <a:gridCol w="1160628"/>
              </a:tblGrid>
              <a:tr h="4331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API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Description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Parameters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Imports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400" baseline="0" dirty="0" smtClean="0"/>
                        <a:t>statement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Example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400" dirty="0" smtClean="0"/>
                        <a:t>Link</a:t>
                      </a:r>
                      <a:endParaRPr lang="en-US" sz="1400" dirty="0"/>
                    </a:p>
                  </a:txBody>
                  <a:tcPr/>
                </a:tc>
              </a:tr>
              <a:tr h="760299">
                <a:tc>
                  <a:txBody>
                    <a:bodyPr/>
                    <a:lstStyle/>
                    <a:p>
                      <a:r>
                        <a:rPr lang="en-US" sz="1000" b="1" i="1" dirty="0" smtClean="0">
                          <a:hlinkClick r:id="rId2"/>
                        </a:rPr>
                        <a:t>file2db.file2db</a:t>
                      </a:r>
                      <a:r>
                        <a:rPr lang="en-US" sz="1000" dirty="0" smtClean="0"/>
                        <a:t>(host, user, password, filename, db_name, tb_name, file_type="file_type", db_type="db_type") 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Imports raw structured/semi-structured data (csv, json) into database (MySQL, NoSQL)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host</a:t>
                      </a:r>
                      <a:r>
                        <a:rPr lang="en-US" sz="1000" dirty="0" smtClean="0"/>
                        <a:t>: host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user</a:t>
                      </a:r>
                      <a:r>
                        <a:rPr lang="en-US" sz="1000" dirty="0" smtClean="0"/>
                        <a:t>: user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password</a:t>
                      </a:r>
                      <a:r>
                        <a:rPr lang="en-US" sz="1000" dirty="0" smtClean="0"/>
                        <a:t>: password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filename</a:t>
                      </a:r>
                      <a:r>
                        <a:rPr lang="en-US" sz="1000" dirty="0" smtClean="0"/>
                        <a:t>: filename to send to database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file_type</a:t>
                      </a:r>
                      <a:r>
                        <a:rPr lang="en-US" sz="1000" dirty="0" smtClean="0"/>
                        <a:t>: file type (csv, json), str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db_type</a:t>
                      </a:r>
                      <a:r>
                        <a:rPr lang="en-US" sz="1000" dirty="0" smtClean="0"/>
                        <a:t>: database type (mysql, nosql), str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db_name</a:t>
                      </a:r>
                      <a:r>
                        <a:rPr lang="en-US" sz="1000" dirty="0" smtClean="0"/>
                        <a:t>: database name</a:t>
                      </a:r>
                    </a:p>
                    <a:p>
                      <a:r>
                        <a:rPr lang="en-US" sz="1000" b="1" dirty="0" smtClean="0"/>
                        <a:t>tb_name</a:t>
                      </a:r>
                      <a:r>
                        <a:rPr lang="en-US" sz="1000" dirty="0" smtClean="0"/>
                        <a:t>: table name where data will be stored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from datamidware.pydm import file2db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hlinkClick r:id="rId3" action="ppaction://hlinksldjump"/>
                        </a:rPr>
                        <a:t>Example</a:t>
                      </a:r>
                      <a:endParaRPr lang="en-US" sz="1000" dirty="0"/>
                    </a:p>
                  </a:txBody>
                  <a:tcPr/>
                </a:tc>
              </a:tr>
              <a:tr h="760299">
                <a:tc>
                  <a:txBody>
                    <a:bodyPr/>
                    <a:lstStyle/>
                    <a:p>
                      <a:r>
                        <a:rPr lang="en-US" sz="1000" b="1" i="1" dirty="0" smtClean="0">
                          <a:hlinkClick r:id="rId4"/>
                        </a:rPr>
                        <a:t>db2file.db2file</a:t>
                      </a:r>
                      <a:r>
                        <a:rPr lang="en-US" sz="1000" dirty="0" smtClean="0"/>
                        <a:t>(host, user, password, file_path, db_name, tb_name, file_type="file_type", db_type="db_type")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Exports table data as csv/json format from the database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host</a:t>
                      </a:r>
                      <a:r>
                        <a:rPr lang="en-US" sz="1000" dirty="0" smtClean="0"/>
                        <a:t>: host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user</a:t>
                      </a:r>
                      <a:r>
                        <a:rPr lang="en-US" sz="1000" dirty="0" smtClean="0"/>
                        <a:t>: user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password</a:t>
                      </a:r>
                      <a:r>
                        <a:rPr lang="en-US" sz="1000" dirty="0" smtClean="0"/>
                        <a:t>: password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file_path</a:t>
                      </a:r>
                      <a:r>
                        <a:rPr lang="en-US" sz="1000" dirty="0" smtClean="0"/>
                        <a:t>: file path to export data from database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file_type</a:t>
                      </a:r>
                      <a:r>
                        <a:rPr lang="en-US" sz="1000" dirty="0" smtClean="0"/>
                        <a:t>: file type (csv, json)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db_type</a:t>
                      </a:r>
                      <a:r>
                        <a:rPr lang="en-US" sz="1000" dirty="0" smtClean="0"/>
                        <a:t>: database type (mysql, nosql)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db_name</a:t>
                      </a:r>
                      <a:r>
                        <a:rPr lang="en-US" sz="1000" dirty="0" smtClean="0"/>
                        <a:t>: database from where data is exported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tb_name</a:t>
                      </a:r>
                      <a:r>
                        <a:rPr lang="en-US" sz="1000" dirty="0" smtClean="0"/>
                        <a:t>: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en-US" sz="1000" dirty="0" smtClean="0"/>
                        <a:t>table from where data will be exported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from datamidware.pydm import db2file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hlinkClick r:id="rId5" action="ppaction://hlinksldjump"/>
                        </a:rPr>
                        <a:t>Example</a:t>
                      </a:r>
                      <a:endParaRPr lang="en-US" sz="1000" dirty="0" smtClean="0"/>
                    </a:p>
                  </a:txBody>
                  <a:tcPr/>
                </a:tc>
              </a:tr>
              <a:tr h="760299">
                <a:tc>
                  <a:txBody>
                    <a:bodyPr/>
                    <a:lstStyle/>
                    <a:p>
                      <a:r>
                        <a:rPr lang="en-US" sz="1000" b="1" i="1" dirty="0" smtClean="0">
                          <a:hlinkClick r:id="rId6"/>
                        </a:rPr>
                        <a:t>create_mysql_db.create_mysql_db</a:t>
                      </a:r>
                      <a:r>
                        <a:rPr lang="en-US" sz="1000" dirty="0" smtClean="0"/>
                        <a:t>(host, user, password, db_name)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Creates a new MySQL database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host</a:t>
                      </a:r>
                      <a:r>
                        <a:rPr lang="en-US" sz="1000" dirty="0" smtClean="0"/>
                        <a:t>: host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user</a:t>
                      </a:r>
                      <a:r>
                        <a:rPr lang="en-US" sz="1000" dirty="0" smtClean="0"/>
                        <a:t>: user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password</a:t>
                      </a:r>
                      <a:r>
                        <a:rPr lang="en-US" sz="1000" dirty="0" smtClean="0"/>
                        <a:t>: password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db_name</a:t>
                      </a:r>
                      <a:r>
                        <a:rPr lang="en-US" sz="1000" dirty="0" smtClean="0"/>
                        <a:t>: database name to be created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from datamidware.pydm import create_mysql_db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60299">
                <a:tc>
                  <a:txBody>
                    <a:bodyPr/>
                    <a:lstStyle/>
                    <a:p>
                      <a:r>
                        <a:rPr lang="en-US" sz="1000" b="1" i="1" dirty="0" smtClean="0">
                          <a:hlinkClick r:id="rId7"/>
                        </a:rPr>
                        <a:t>mysql_query.MySQLDatabase.select</a:t>
                      </a:r>
                      <a:r>
                        <a:rPr lang="en-US" sz="1000" dirty="0" smtClean="0"/>
                        <a:t>(tb_name, row_count="all")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Execute SQL query: SELECT * FROM table.</a:t>
                      </a:r>
                      <a:br>
                        <a:rPr lang="en-US" sz="1000" dirty="0" smtClean="0"/>
                      </a:br>
                      <a:r>
                        <a:rPr lang="en-US" sz="1000" dirty="0" smtClean="0"/>
                        <a:t>Selecting all(or one if row_count="one") rows from the table.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query</a:t>
                      </a:r>
                      <a:r>
                        <a:rPr lang="en-US" sz="1000" dirty="0" smtClean="0"/>
                        <a:t>: SQL query to select rows: SELECT * FROM &lt;table&gt;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row_count</a:t>
                      </a:r>
                      <a:r>
                        <a:rPr lang="en-US" sz="1000" dirty="0" smtClean="0"/>
                        <a:t>: "all" or "one" row. default "all".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return</a:t>
                      </a:r>
                      <a:r>
                        <a:rPr lang="en-US" sz="1000" dirty="0" smtClean="0"/>
                        <a:t>: list of rows selected.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from datamidware.pydm import mysql_query</a:t>
                      </a:r>
                    </a:p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hlinkClick r:id="rId8" action="ppaction://hlinksldjump"/>
                        </a:rPr>
                        <a:t>Example</a:t>
                      </a:r>
                      <a:endParaRPr lang="en-US" sz="1000" dirty="0" smtClean="0"/>
                    </a:p>
                    <a:p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3731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138790</TotalTime>
  <Words>1616</Words>
  <Application>Microsoft Macintosh PowerPoint</Application>
  <PresentationFormat>On-screen Show (16:10)</PresentationFormat>
  <Paragraphs>283</Paragraphs>
  <Slides>19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Custom Design</vt:lpstr>
      <vt:lpstr>DataMidWare  A Data-Oriented Middleware &amp; Application Integration</vt:lpstr>
      <vt:lpstr>Outline</vt:lpstr>
      <vt:lpstr>Motivation</vt:lpstr>
      <vt:lpstr>Introduction of DataMidWare</vt:lpstr>
      <vt:lpstr>Architectural Overview</vt:lpstr>
      <vt:lpstr>Development Process Overview</vt:lpstr>
      <vt:lpstr> Code Architecture Representation using Component View</vt:lpstr>
      <vt:lpstr>Software, Tools, Libraries</vt:lpstr>
      <vt:lpstr>Code Implementation</vt:lpstr>
      <vt:lpstr>Code Implementation</vt:lpstr>
      <vt:lpstr>Testing</vt:lpstr>
      <vt:lpstr>Deployment &amp; Execution</vt:lpstr>
      <vt:lpstr>Example:file2db.file2db(host, user, password, filename, db_name, tb_name, file_type="file_type", db_type="db_type") </vt:lpstr>
      <vt:lpstr>Example:db2file.db2file(host, user, password, file_path, db_name, tb_name, file_type="file_type", db_type="db_type”)</vt:lpstr>
      <vt:lpstr>Example: mysql_query.MySQLDatabase.select(tb_name, row_count="all”)</vt:lpstr>
      <vt:lpstr>Example: db2viz.db2viz(host, user, password, db_name, tb_name,  kind=None, x=None, y=None, …)</vt:lpstr>
      <vt:lpstr>Example: db2viz.db2viz(host, user, password, db_name, tb_name,  kind=None, x=None, y=None, …)</vt:lpstr>
      <vt:lpstr>Example: db2viz.db2viz(host, user, password, db_name, tb_name,  kind=None, x=None, y=None, …)</vt:lpstr>
      <vt:lpstr>Summary &amp; Future Work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Partially-Forgetful Memories</dc:title>
  <dc:creator>Majid Shoushtari</dc:creator>
  <cp:keywords>Approximate Computing</cp:keywords>
  <cp:lastModifiedBy>ss ss</cp:lastModifiedBy>
  <cp:revision>3115</cp:revision>
  <dcterms:created xsi:type="dcterms:W3CDTF">2012-09-25T05:53:19Z</dcterms:created>
  <dcterms:modified xsi:type="dcterms:W3CDTF">2020-11-15T22:59:24Z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37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38</vt:i4>
  </property>
</Properties>
</file>